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4"/>
  </p:sldMasterIdLst>
  <p:notesMasterIdLst>
    <p:notesMasterId r:id="rId14"/>
  </p:notesMasterIdLst>
  <p:sldIdLst>
    <p:sldId id="256" r:id="rId5"/>
    <p:sldId id="258" r:id="rId6"/>
    <p:sldId id="260" r:id="rId7"/>
    <p:sldId id="261" r:id="rId8"/>
    <p:sldId id="264" r:id="rId9"/>
    <p:sldId id="259" r:id="rId10"/>
    <p:sldId id="267" r:id="rId11"/>
    <p:sldId id="263" r:id="rId12"/>
    <p:sldId id="271" r:id="rId13"/>
  </p:sldIdLst>
  <p:sldSz cx="9144000" cy="5143500" type="screen16x9"/>
  <p:notesSz cx="6858000" cy="9144000"/>
  <p:embeddedFontLst>
    <p:embeddedFont>
      <p:font typeface="Anaheim" pitchFamily="2" charset="0"/>
      <p:regular r:id="rId15"/>
      <p:bold r:id="rId16"/>
    </p:embeddedFont>
    <p:embeddedFont>
      <p:font typeface="Hanken Grotesk" pitchFamily="2" charset="0"/>
      <p:regular r:id="rId17"/>
      <p:bold r:id="rId18"/>
      <p:italic r:id="rId19"/>
      <p:boldItalic r:id="rId20"/>
    </p:embeddedFont>
    <p:embeddedFont>
      <p:font typeface="Nunito Light" pitchFamily="2" charset="0"/>
      <p:regular r:id="rId21"/>
      <p:italic r:id="rId22"/>
    </p:embeddedFont>
    <p:embeddedFont>
      <p:font typeface="Raleway Black" panose="020F0502020204030204" pitchFamily="34" charset="0"/>
      <p:bold r:id="rId23"/>
      <p:italic r:id="rId24"/>
      <p:boldItalic r:id="rId25"/>
    </p:embeddedFont>
    <p:embeddedFont>
      <p:font typeface="Raleway ExtraBold" panose="020F0502020204030204" pitchFamily="34" charset="0"/>
      <p:bold r:id="rId26"/>
      <p:italic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00CA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BE44C2C-AF3C-4BB1-BB99-A89B22CCA424}" v="7" dt="2024-09-07T21:39:41.254"/>
  </p1510:revLst>
</p1510:revInfo>
</file>

<file path=ppt/tableStyles.xml><?xml version="1.0" encoding="utf-8"?>
<a:tblStyleLst xmlns:a="http://schemas.openxmlformats.org/drawingml/2006/main" def="{05241343-6BCD-4CC6-81AF-3B5F4645E3A1}">
  <a:tblStyle styleId="{05241343-6BCD-4CC6-81AF-3B5F4645E3A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4D699F3F-6EE1-461F-82F3-A4AAC85282A9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937" autoAdjust="0"/>
    <p:restoredTop sz="94694"/>
  </p:normalViewPr>
  <p:slideViewPr>
    <p:cSldViewPr snapToGrid="0">
      <p:cViewPr varScale="1">
        <p:scale>
          <a:sx n="161" d="100"/>
          <a:sy n="161" d="100"/>
        </p:scale>
        <p:origin x="1144" y="20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customXml" Target="../customXml/item3.xml"/><Relationship Id="rId21" Type="http://schemas.openxmlformats.org/officeDocument/2006/relationships/font" Target="fonts/font7.fntdata"/><Relationship Id="rId34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33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10.fntdata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font" Target="fonts/font14.fntdata"/><Relationship Id="rId10" Type="http://schemas.openxmlformats.org/officeDocument/2006/relationships/slide" Target="slides/slide6.xml"/><Relationship Id="rId19" Type="http://schemas.openxmlformats.org/officeDocument/2006/relationships/font" Target="fonts/font5.fntdata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viewProps" Target="viewProps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Аделя Сабирова" userId="8979c2a598e2819d" providerId="LiveId" clId="{BBE44C2C-AF3C-4BB1-BB99-A89B22CCA424}"/>
    <pc:docChg chg="undo redo custSel modSld sldOrd">
      <pc:chgData name="Аделя Сабирова" userId="8979c2a598e2819d" providerId="LiveId" clId="{BBE44C2C-AF3C-4BB1-BB99-A89B22CCA424}" dt="2024-09-07T21:42:15.965" v="285" actId="255"/>
      <pc:docMkLst>
        <pc:docMk/>
      </pc:docMkLst>
      <pc:sldChg chg="addSp delSp modSp mod ord">
        <pc:chgData name="Аделя Сабирова" userId="8979c2a598e2819d" providerId="LiveId" clId="{BBE44C2C-AF3C-4BB1-BB99-A89B22CCA424}" dt="2024-09-07T21:22:25.062" v="83" actId="1076"/>
        <pc:sldMkLst>
          <pc:docMk/>
          <pc:sldMk cId="0" sldId="259"/>
        </pc:sldMkLst>
        <pc:spChg chg="add del mod">
          <ac:chgData name="Аделя Сабирова" userId="8979c2a598e2819d" providerId="LiveId" clId="{BBE44C2C-AF3C-4BB1-BB99-A89B22CCA424}" dt="2024-09-07T21:17:15.864" v="3" actId="931"/>
          <ac:spMkLst>
            <pc:docMk/>
            <pc:sldMk cId="0" sldId="259"/>
            <ac:spMk id="3" creationId="{B100AB17-07ED-A1C4-BB96-450F62D5A303}"/>
          </ac:spMkLst>
        </pc:spChg>
        <pc:spChg chg="add del mod">
          <ac:chgData name="Аделя Сабирова" userId="8979c2a598e2819d" providerId="LiveId" clId="{BBE44C2C-AF3C-4BB1-BB99-A89B22CCA424}" dt="2024-09-07T21:17:28.228" v="13"/>
          <ac:spMkLst>
            <pc:docMk/>
            <pc:sldMk cId="0" sldId="259"/>
            <ac:spMk id="5" creationId="{1ADC5966-0F8E-AC39-4748-A1E4FDA2D619}"/>
          </ac:spMkLst>
        </pc:spChg>
        <pc:spChg chg="add del mod">
          <ac:chgData name="Аделя Сабирова" userId="8979c2a598e2819d" providerId="LiveId" clId="{BBE44C2C-AF3C-4BB1-BB99-A89B22CCA424}" dt="2024-09-07T21:17:34.906" v="14" actId="478"/>
          <ac:spMkLst>
            <pc:docMk/>
            <pc:sldMk cId="0" sldId="259"/>
            <ac:spMk id="9" creationId="{2340811A-B064-367E-66A0-96D099371DEB}"/>
          </ac:spMkLst>
        </pc:spChg>
        <pc:spChg chg="add del mod">
          <ac:chgData name="Аделя Сабирова" userId="8979c2a598e2819d" providerId="LiveId" clId="{BBE44C2C-AF3C-4BB1-BB99-A89B22CCA424}" dt="2024-09-07T21:20:49.085" v="76" actId="478"/>
          <ac:spMkLst>
            <pc:docMk/>
            <pc:sldMk cId="0" sldId="259"/>
            <ac:spMk id="13" creationId="{DBDE39A5-8166-23DA-B2A1-8EA2A6B355B8}"/>
          </ac:spMkLst>
        </pc:spChg>
        <pc:spChg chg="mod">
          <ac:chgData name="Аделя Сабирова" userId="8979c2a598e2819d" providerId="LiveId" clId="{BBE44C2C-AF3C-4BB1-BB99-A89B22CCA424}" dt="2024-09-07T21:22:25.062" v="83" actId="1076"/>
          <ac:spMkLst>
            <pc:docMk/>
            <pc:sldMk cId="0" sldId="259"/>
            <ac:spMk id="730" creationId="{00000000-0000-0000-0000-000000000000}"/>
          </ac:spMkLst>
        </pc:spChg>
        <pc:spChg chg="del">
          <ac:chgData name="Аделя Сабирова" userId="8979c2a598e2819d" providerId="LiveId" clId="{BBE44C2C-AF3C-4BB1-BB99-A89B22CCA424}" dt="2024-09-07T21:17:28.226" v="11" actId="478"/>
          <ac:spMkLst>
            <pc:docMk/>
            <pc:sldMk cId="0" sldId="259"/>
            <ac:spMk id="731" creationId="{00000000-0000-0000-0000-000000000000}"/>
          </ac:spMkLst>
        </pc:spChg>
        <pc:spChg chg="mod">
          <ac:chgData name="Аделя Сабирова" userId="8979c2a598e2819d" providerId="LiveId" clId="{BBE44C2C-AF3C-4BB1-BB99-A89B22CCA424}" dt="2024-09-07T21:22:25.062" v="83" actId="1076"/>
          <ac:spMkLst>
            <pc:docMk/>
            <pc:sldMk cId="0" sldId="259"/>
            <ac:spMk id="734" creationId="{00000000-0000-0000-0000-000000000000}"/>
          </ac:spMkLst>
        </pc:spChg>
        <pc:picChg chg="add del mod">
          <ac:chgData name="Аделя Сабирова" userId="8979c2a598e2819d" providerId="LiveId" clId="{BBE44C2C-AF3C-4BB1-BB99-A89B22CCA424}" dt="2024-09-07T21:20:45.158" v="74" actId="478"/>
          <ac:picMkLst>
            <pc:docMk/>
            <pc:sldMk cId="0" sldId="259"/>
            <ac:picMk id="7" creationId="{4B0E5E1E-04ED-C952-127A-E5DABDA31D0C}"/>
          </ac:picMkLst>
        </pc:picChg>
        <pc:picChg chg="add mod">
          <ac:chgData name="Аделя Сабирова" userId="8979c2a598e2819d" providerId="LiveId" clId="{BBE44C2C-AF3C-4BB1-BB99-A89B22CCA424}" dt="2024-09-07T21:21:59.296" v="79" actId="1076"/>
          <ac:picMkLst>
            <pc:docMk/>
            <pc:sldMk cId="0" sldId="259"/>
            <ac:picMk id="11" creationId="{EA4AE6E8-BA1D-751A-59EA-B4461F35518B}"/>
          </ac:picMkLst>
        </pc:picChg>
        <pc:picChg chg="del">
          <ac:chgData name="Аделя Сабирова" userId="8979c2a598e2819d" providerId="LiveId" clId="{BBE44C2C-AF3C-4BB1-BB99-A89B22CCA424}" dt="2024-09-07T21:17:03.474" v="0" actId="478"/>
          <ac:picMkLst>
            <pc:docMk/>
            <pc:sldMk cId="0" sldId="259"/>
            <ac:picMk id="732" creationId="{00000000-0000-0000-0000-000000000000}"/>
          </ac:picMkLst>
        </pc:picChg>
      </pc:sldChg>
      <pc:sldChg chg="modSp mod">
        <pc:chgData name="Аделя Сабирова" userId="8979c2a598e2819d" providerId="LiveId" clId="{BBE44C2C-AF3C-4BB1-BB99-A89B22CCA424}" dt="2024-09-07T21:35:55.784" v="155" actId="14100"/>
        <pc:sldMkLst>
          <pc:docMk/>
          <pc:sldMk cId="0" sldId="263"/>
        </pc:sldMkLst>
        <pc:spChg chg="mod">
          <ac:chgData name="Аделя Сабирова" userId="8979c2a598e2819d" providerId="LiveId" clId="{BBE44C2C-AF3C-4BB1-BB99-A89B22CCA424}" dt="2024-09-07T21:35:55.784" v="155" actId="14100"/>
          <ac:spMkLst>
            <pc:docMk/>
            <pc:sldMk cId="0" sldId="263"/>
            <ac:spMk id="795" creationId="{00000000-0000-0000-0000-000000000000}"/>
          </ac:spMkLst>
        </pc:spChg>
      </pc:sldChg>
      <pc:sldChg chg="modSp mod">
        <pc:chgData name="Аделя Сабирова" userId="8979c2a598e2819d" providerId="LiveId" clId="{BBE44C2C-AF3C-4BB1-BB99-A89B22CCA424}" dt="2024-09-07T21:39:10.215" v="231" actId="14100"/>
        <pc:sldMkLst>
          <pc:docMk/>
          <pc:sldMk cId="0" sldId="264"/>
        </pc:sldMkLst>
        <pc:spChg chg="mod">
          <ac:chgData name="Аделя Сабирова" userId="8979c2a598e2819d" providerId="LiveId" clId="{BBE44C2C-AF3C-4BB1-BB99-A89B22CCA424}" dt="2024-09-07T21:39:10.215" v="231" actId="14100"/>
          <ac:spMkLst>
            <pc:docMk/>
            <pc:sldMk cId="0" sldId="264"/>
            <ac:spMk id="833" creationId="{00000000-0000-0000-0000-000000000000}"/>
          </ac:spMkLst>
        </pc:spChg>
      </pc:sldChg>
      <pc:sldChg chg="addSp delSp modSp mod ord">
        <pc:chgData name="Аделя Сабирова" userId="8979c2a598e2819d" providerId="LiveId" clId="{BBE44C2C-AF3C-4BB1-BB99-A89B22CCA424}" dt="2024-09-07T21:42:15.965" v="285" actId="255"/>
        <pc:sldMkLst>
          <pc:docMk/>
          <pc:sldMk cId="0" sldId="265"/>
        </pc:sldMkLst>
        <pc:spChg chg="add mod">
          <ac:chgData name="Аделя Сабирова" userId="8979c2a598e2819d" providerId="LiveId" clId="{BBE44C2C-AF3C-4BB1-BB99-A89B22CCA424}" dt="2024-09-07T21:36:29.390" v="157"/>
          <ac:spMkLst>
            <pc:docMk/>
            <pc:sldMk cId="0" sldId="265"/>
            <ac:spMk id="2" creationId="{5C2C54EF-060E-AA4D-C9B9-36B011195437}"/>
          </ac:spMkLst>
        </pc:spChg>
        <pc:spChg chg="add mod">
          <ac:chgData name="Аделя Сабирова" userId="8979c2a598e2819d" providerId="LiveId" clId="{BBE44C2C-AF3C-4BB1-BB99-A89B22CCA424}" dt="2024-09-07T21:36:27.130" v="156"/>
          <ac:spMkLst>
            <pc:docMk/>
            <pc:sldMk cId="0" sldId="265"/>
            <ac:spMk id="3" creationId="{2EBD86A6-243A-22DA-115D-8911DD569D25}"/>
          </ac:spMkLst>
        </pc:spChg>
        <pc:spChg chg="add mod">
          <ac:chgData name="Аделя Сабирова" userId="8979c2a598e2819d" providerId="LiveId" clId="{BBE44C2C-AF3C-4BB1-BB99-A89B22CCA424}" dt="2024-09-07T21:40:51.263" v="277" actId="1076"/>
          <ac:spMkLst>
            <pc:docMk/>
            <pc:sldMk cId="0" sldId="265"/>
            <ac:spMk id="4" creationId="{9F88D1BD-A0EB-DC95-D365-3349E70FF12F}"/>
          </ac:spMkLst>
        </pc:spChg>
        <pc:spChg chg="add del">
          <ac:chgData name="Аделя Сабирова" userId="8979c2a598e2819d" providerId="LiveId" clId="{BBE44C2C-AF3C-4BB1-BB99-A89B22CCA424}" dt="2024-09-07T21:36:54.768" v="166" actId="22"/>
          <ac:spMkLst>
            <pc:docMk/>
            <pc:sldMk cId="0" sldId="265"/>
            <ac:spMk id="6" creationId="{2D77CE2D-5EE7-33C7-474D-47BCDD59FA4B}"/>
          </ac:spMkLst>
        </pc:spChg>
        <pc:spChg chg="add del">
          <ac:chgData name="Аделя Сабирова" userId="8979c2a598e2819d" providerId="LiveId" clId="{BBE44C2C-AF3C-4BB1-BB99-A89B22CCA424}" dt="2024-09-07T21:36:57.207" v="168" actId="22"/>
          <ac:spMkLst>
            <pc:docMk/>
            <pc:sldMk cId="0" sldId="265"/>
            <ac:spMk id="8" creationId="{C6D0612D-7E7B-6981-0A38-CB12ECB0E2C6}"/>
          </ac:spMkLst>
        </pc:spChg>
        <pc:spChg chg="add del mod">
          <ac:chgData name="Аделя Сабирова" userId="8979c2a598e2819d" providerId="LiveId" clId="{BBE44C2C-AF3C-4BB1-BB99-A89B22CCA424}" dt="2024-09-07T21:37:21.137" v="175" actId="22"/>
          <ac:spMkLst>
            <pc:docMk/>
            <pc:sldMk cId="0" sldId="265"/>
            <ac:spMk id="10" creationId="{604B45A8-D6EA-E076-3BB4-3DF8C265F6B9}"/>
          </ac:spMkLst>
        </pc:spChg>
        <pc:spChg chg="add del">
          <ac:chgData name="Аделя Сабирова" userId="8979c2a598e2819d" providerId="LiveId" clId="{BBE44C2C-AF3C-4BB1-BB99-A89B22CCA424}" dt="2024-09-07T21:37:32.843" v="179" actId="22"/>
          <ac:spMkLst>
            <pc:docMk/>
            <pc:sldMk cId="0" sldId="265"/>
            <ac:spMk id="12" creationId="{4DA8FFCC-2C0E-BC3F-F4CF-52F4E50602A7}"/>
          </ac:spMkLst>
        </pc:spChg>
        <pc:spChg chg="add del">
          <ac:chgData name="Аделя Сабирова" userId="8979c2a598e2819d" providerId="LiveId" clId="{BBE44C2C-AF3C-4BB1-BB99-A89B22CCA424}" dt="2024-09-07T21:37:33.265" v="181" actId="22"/>
          <ac:spMkLst>
            <pc:docMk/>
            <pc:sldMk cId="0" sldId="265"/>
            <ac:spMk id="14" creationId="{AE80AB79-A9BF-16A6-3F1E-2BEE780BCDDB}"/>
          </ac:spMkLst>
        </pc:spChg>
        <pc:spChg chg="add del">
          <ac:chgData name="Аделя Сабирова" userId="8979c2a598e2819d" providerId="LiveId" clId="{BBE44C2C-AF3C-4BB1-BB99-A89B22CCA424}" dt="2024-09-07T21:37:45.221" v="186" actId="22"/>
          <ac:spMkLst>
            <pc:docMk/>
            <pc:sldMk cId="0" sldId="265"/>
            <ac:spMk id="16" creationId="{3E0902FE-762E-974D-C0E5-506FB4A0FBCA}"/>
          </ac:spMkLst>
        </pc:spChg>
        <pc:spChg chg="add del">
          <ac:chgData name="Аделя Сабирова" userId="8979c2a598e2819d" providerId="LiveId" clId="{BBE44C2C-AF3C-4BB1-BB99-A89B22CCA424}" dt="2024-09-07T21:38:02.217" v="199" actId="22"/>
          <ac:spMkLst>
            <pc:docMk/>
            <pc:sldMk cId="0" sldId="265"/>
            <ac:spMk id="18" creationId="{8A36225D-BF48-4F79-B339-1540DC359847}"/>
          </ac:spMkLst>
        </pc:spChg>
        <pc:spChg chg="add del">
          <ac:chgData name="Аделя Сабирова" userId="8979c2a598e2819d" providerId="LiveId" clId="{BBE44C2C-AF3C-4BB1-BB99-A89B22CCA424}" dt="2024-09-07T21:38:03.214" v="201" actId="22"/>
          <ac:spMkLst>
            <pc:docMk/>
            <pc:sldMk cId="0" sldId="265"/>
            <ac:spMk id="20" creationId="{D2572F2A-AABE-2CAB-E9F8-C571E4E71D23}"/>
          </ac:spMkLst>
        </pc:spChg>
        <pc:spChg chg="add del">
          <ac:chgData name="Аделя Сабирова" userId="8979c2a598e2819d" providerId="LiveId" clId="{BBE44C2C-AF3C-4BB1-BB99-A89B22CCA424}" dt="2024-09-07T21:38:38.508" v="221" actId="22"/>
          <ac:spMkLst>
            <pc:docMk/>
            <pc:sldMk cId="0" sldId="265"/>
            <ac:spMk id="22" creationId="{3D25F836-B570-63D9-A3D9-DE3899B5E043}"/>
          </ac:spMkLst>
        </pc:spChg>
        <pc:spChg chg="add del">
          <ac:chgData name="Аделя Сабирова" userId="8979c2a598e2819d" providerId="LiveId" clId="{BBE44C2C-AF3C-4BB1-BB99-A89B22CCA424}" dt="2024-09-07T21:38:40.008" v="223" actId="22"/>
          <ac:spMkLst>
            <pc:docMk/>
            <pc:sldMk cId="0" sldId="265"/>
            <ac:spMk id="24" creationId="{74A1052A-FC9F-B4C7-FF8D-395AA85F5865}"/>
          </ac:spMkLst>
        </pc:spChg>
        <pc:spChg chg="add mod">
          <ac:chgData name="Аделя Сабирова" userId="8979c2a598e2819d" providerId="LiveId" clId="{BBE44C2C-AF3C-4BB1-BB99-A89B22CCA424}" dt="2024-09-07T21:42:15.965" v="285" actId="255"/>
          <ac:spMkLst>
            <pc:docMk/>
            <pc:sldMk cId="0" sldId="265"/>
            <ac:spMk id="25" creationId="{D80DCE14-A43C-3B51-5DBD-B20F786B7D31}"/>
          </ac:spMkLst>
        </pc:spChg>
        <pc:spChg chg="mod">
          <ac:chgData name="Аделя Сабирова" userId="8979c2a598e2819d" providerId="LiveId" clId="{BBE44C2C-AF3C-4BB1-BB99-A89B22CCA424}" dt="2024-09-07T21:41:40.740" v="283" actId="113"/>
          <ac:spMkLst>
            <pc:docMk/>
            <pc:sldMk cId="0" sldId="265"/>
            <ac:spMk id="871" creationId="{00000000-0000-0000-0000-000000000000}"/>
          </ac:spMkLst>
        </pc:spChg>
        <pc:spChg chg="mod">
          <ac:chgData name="Аделя Сабирова" userId="8979c2a598e2819d" providerId="LiveId" clId="{BBE44C2C-AF3C-4BB1-BB99-A89B22CCA424}" dt="2024-09-07T21:41:35.846" v="282" actId="113"/>
          <ac:spMkLst>
            <pc:docMk/>
            <pc:sldMk cId="0" sldId="265"/>
            <ac:spMk id="874" creationId="{00000000-0000-0000-0000-000000000000}"/>
          </ac:spMkLst>
        </pc:spChg>
        <pc:spChg chg="mod">
          <ac:chgData name="Аделя Сабирова" userId="8979c2a598e2819d" providerId="LiveId" clId="{BBE44C2C-AF3C-4BB1-BB99-A89B22CCA424}" dt="2024-09-07T21:29:48.277" v="123" actId="20577"/>
          <ac:spMkLst>
            <pc:docMk/>
            <pc:sldMk cId="0" sldId="265"/>
            <ac:spMk id="875" creationId="{00000000-0000-0000-0000-000000000000}"/>
          </ac:spMkLst>
        </pc:spChg>
        <pc:spChg chg="mod">
          <ac:chgData name="Аделя Сабирова" userId="8979c2a598e2819d" providerId="LiveId" clId="{BBE44C2C-AF3C-4BB1-BB99-A89B22CCA424}" dt="2024-09-07T21:41:44.944" v="284" actId="113"/>
          <ac:spMkLst>
            <pc:docMk/>
            <pc:sldMk cId="0" sldId="265"/>
            <ac:spMk id="876" creationId="{00000000-0000-0000-0000-000000000000}"/>
          </ac:spMkLst>
        </pc:spChg>
        <pc:spChg chg="mod">
          <ac:chgData name="Аделя Сабирова" userId="8979c2a598e2819d" providerId="LiveId" clId="{BBE44C2C-AF3C-4BB1-BB99-A89B22CCA424}" dt="2024-09-07T21:36:31.734" v="159" actId="1076"/>
          <ac:spMkLst>
            <pc:docMk/>
            <pc:sldMk cId="0" sldId="265"/>
            <ac:spMk id="883" creationId="{00000000-0000-0000-0000-000000000000}"/>
          </ac:spMkLst>
        </pc:spChg>
      </pc:sldChg>
      <pc:sldChg chg="modSp mod">
        <pc:chgData name="Аделя Сабирова" userId="8979c2a598e2819d" providerId="LiveId" clId="{BBE44C2C-AF3C-4BB1-BB99-A89B22CCA424}" dt="2024-09-07T21:35:15.722" v="154" actId="14100"/>
        <pc:sldMkLst>
          <pc:docMk/>
          <pc:sldMk cId="0" sldId="267"/>
        </pc:sldMkLst>
        <pc:spChg chg="mod">
          <ac:chgData name="Аделя Сабирова" userId="8979c2a598e2819d" providerId="LiveId" clId="{BBE44C2C-AF3C-4BB1-BB99-A89B22CCA424}" dt="2024-09-07T21:35:15.722" v="154" actId="14100"/>
          <ac:spMkLst>
            <pc:docMk/>
            <pc:sldMk cId="0" sldId="267"/>
            <ac:spMk id="914" creationId="{00000000-0000-0000-0000-000000000000}"/>
          </ac:spMkLst>
        </pc:spChg>
      </pc:sldChg>
      <pc:sldChg chg="modSp mod">
        <pc:chgData name="Аделя Сабирова" userId="8979c2a598e2819d" providerId="LiveId" clId="{BBE44C2C-AF3C-4BB1-BB99-A89B22CCA424}" dt="2024-09-07T21:38:47.777" v="230" actId="20577"/>
        <pc:sldMkLst>
          <pc:docMk/>
          <pc:sldMk cId="0" sldId="270"/>
        </pc:sldMkLst>
        <pc:spChg chg="mod">
          <ac:chgData name="Аделя Сабирова" userId="8979c2a598e2819d" providerId="LiveId" clId="{BBE44C2C-AF3C-4BB1-BB99-A89B22CCA424}" dt="2024-09-07T21:38:47.777" v="230" actId="20577"/>
          <ac:spMkLst>
            <pc:docMk/>
            <pc:sldMk cId="0" sldId="270"/>
            <ac:spMk id="1040" creationId="{00000000-0000-0000-0000-000000000000}"/>
          </ac:spMkLst>
        </pc:spChg>
        <pc:spChg chg="mod">
          <ac:chgData name="Аделя Сабирова" userId="8979c2a598e2819d" providerId="LiveId" clId="{BBE44C2C-AF3C-4BB1-BB99-A89B22CCA424}" dt="2024-09-07T21:37:10.080" v="171" actId="20577"/>
          <ac:spMkLst>
            <pc:docMk/>
            <pc:sldMk cId="0" sldId="270"/>
            <ac:spMk id="1060" creationId="{00000000-0000-0000-0000-000000000000}"/>
          </ac:spMkLst>
        </pc:spChg>
      </pc:sldChg>
      <pc:sldChg chg="modSp mod">
        <pc:chgData name="Аделя Сабирова" userId="8979c2a598e2819d" providerId="LiveId" clId="{BBE44C2C-AF3C-4BB1-BB99-A89B22CCA424}" dt="2024-09-07T21:25:38.552" v="85" actId="1076"/>
        <pc:sldMkLst>
          <pc:docMk/>
          <pc:sldMk cId="0" sldId="271"/>
        </pc:sldMkLst>
        <pc:spChg chg="mod">
          <ac:chgData name="Аделя Сабирова" userId="8979c2a598e2819d" providerId="LiveId" clId="{BBE44C2C-AF3C-4BB1-BB99-A89B22CCA424}" dt="2024-09-07T21:25:38.552" v="85" actId="1076"/>
          <ac:spMkLst>
            <pc:docMk/>
            <pc:sldMk cId="0" sldId="271"/>
            <ac:spMk id="29" creationId="{3E91736A-B0FC-09B6-E5DB-3DA29320379C}"/>
          </ac:spMkLst>
        </pc:spChg>
        <pc:spChg chg="mod">
          <ac:chgData name="Аделя Сабирова" userId="8979c2a598e2819d" providerId="LiveId" clId="{BBE44C2C-AF3C-4BB1-BB99-A89B22CCA424}" dt="2024-09-07T21:25:32.790" v="84" actId="1076"/>
          <ac:spMkLst>
            <pc:docMk/>
            <pc:sldMk cId="0" sldId="271"/>
            <ac:spMk id="30" creationId="{A87C3764-9E36-DBDE-DBB3-4A7E5C25B36E}"/>
          </ac:spMkLst>
        </pc:s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_____Microsoft_Excel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4705197673994508E-2"/>
          <c:y val="3.4375093424672411E-2"/>
          <c:w val="0.95416666666666672"/>
          <c:h val="0.8809581692913386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Ряд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Лист1!$A$2:$A$7</c:f>
              <c:numCache>
                <c:formatCode>General</c:formatCode>
                <c:ptCount val="6"/>
                <c:pt idx="0">
                  <c:v>5</c:v>
                </c:pt>
                <c:pt idx="1">
                  <c:v>10</c:v>
                </c:pt>
                <c:pt idx="2">
                  <c:v>20</c:v>
                </c:pt>
                <c:pt idx="3">
                  <c:v>30</c:v>
                </c:pt>
                <c:pt idx="4">
                  <c:v>40</c:v>
                </c:pt>
                <c:pt idx="5">
                  <c:v>50</c:v>
                </c:pt>
              </c:numCache>
            </c:numRef>
          </c:cat>
          <c:val>
            <c:numRef>
              <c:f>Лист1!$B$2:$B$7</c:f>
              <c:numCache>
                <c:formatCode>0.00</c:formatCode>
                <c:ptCount val="6"/>
                <c:pt idx="0">
                  <c:v>69.819999999999993</c:v>
                </c:pt>
                <c:pt idx="1">
                  <c:v>11.48</c:v>
                </c:pt>
                <c:pt idx="2">
                  <c:v>8.4</c:v>
                </c:pt>
                <c:pt idx="3">
                  <c:v>6.49</c:v>
                </c:pt>
                <c:pt idx="4" formatCode="General">
                  <c:v>3.4</c:v>
                </c:pt>
                <c:pt idx="5" formatCode="General">
                  <c:v>0.8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B11-4BBD-8094-68BCBBC22F08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Ряд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Лист1!$A$2:$A$7</c:f>
              <c:numCache>
                <c:formatCode>General</c:formatCode>
                <c:ptCount val="6"/>
                <c:pt idx="0">
                  <c:v>5</c:v>
                </c:pt>
                <c:pt idx="1">
                  <c:v>10</c:v>
                </c:pt>
                <c:pt idx="2">
                  <c:v>20</c:v>
                </c:pt>
                <c:pt idx="3">
                  <c:v>30</c:v>
                </c:pt>
                <c:pt idx="4">
                  <c:v>40</c:v>
                </c:pt>
                <c:pt idx="5">
                  <c:v>50</c:v>
                </c:pt>
              </c:numCache>
            </c:numRef>
          </c:cat>
          <c:val>
            <c:numRef>
              <c:f>Лист1!$C$2:$C$7</c:f>
              <c:numCache>
                <c:formatCode>General</c:formatCode>
                <c:ptCount val="6"/>
              </c:numCache>
            </c:numRef>
          </c:val>
          <c:extLst>
            <c:ext xmlns:c16="http://schemas.microsoft.com/office/drawing/2014/chart" uri="{C3380CC4-5D6E-409C-BE32-E72D297353CC}">
              <c16:uniqueId val="{00000001-3B11-4BBD-8094-68BCBBC22F08}"/>
            </c:ext>
          </c:extLst>
        </c:ser>
        <c:ser>
          <c:idx val="2"/>
          <c:order val="2"/>
          <c:tx>
            <c:strRef>
              <c:f>Лист1!$D$1</c:f>
              <c:strCache>
                <c:ptCount val="1"/>
                <c:pt idx="0">
                  <c:v>Ряд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numRef>
              <c:f>Лист1!$A$2:$A$7</c:f>
              <c:numCache>
                <c:formatCode>General</c:formatCode>
                <c:ptCount val="6"/>
                <c:pt idx="0">
                  <c:v>5</c:v>
                </c:pt>
                <c:pt idx="1">
                  <c:v>10</c:v>
                </c:pt>
                <c:pt idx="2">
                  <c:v>20</c:v>
                </c:pt>
                <c:pt idx="3">
                  <c:v>30</c:v>
                </c:pt>
                <c:pt idx="4">
                  <c:v>40</c:v>
                </c:pt>
                <c:pt idx="5">
                  <c:v>50</c:v>
                </c:pt>
              </c:numCache>
            </c:numRef>
          </c:cat>
          <c:val>
            <c:numRef>
              <c:f>Лист1!$D$2:$D$7</c:f>
              <c:numCache>
                <c:formatCode>General</c:formatCode>
                <c:ptCount val="6"/>
              </c:numCache>
            </c:numRef>
          </c:val>
          <c:extLst>
            <c:ext xmlns:c16="http://schemas.microsoft.com/office/drawing/2014/chart" uri="{C3380CC4-5D6E-409C-BE32-E72D297353CC}">
              <c16:uniqueId val="{00000002-3B11-4BBD-8094-68BCBBC22F0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1119604271"/>
        <c:axId val="1119604751"/>
      </c:barChart>
      <c:catAx>
        <c:axId val="111960427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119604751"/>
        <c:crosses val="autoZero"/>
        <c:auto val="0"/>
        <c:lblAlgn val="ctr"/>
        <c:lblOffset val="100"/>
        <c:noMultiLvlLbl val="0"/>
      </c:catAx>
      <c:valAx>
        <c:axId val="1119604751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" sourceLinked="1"/>
        <c:majorTickMark val="none"/>
        <c:minorTickMark val="none"/>
        <c:tickLblPos val="nextTo"/>
        <c:crossAx val="111960427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0.04127</cdr:x>
      <cdr:y>0.51547</cdr:y>
    </cdr:from>
    <cdr:to>
      <cdr:x>0.1417</cdr:x>
      <cdr:y>0.69231</cdr:y>
    </cdr:to>
    <cdr:cxnSp macro="">
      <cdr:nvCxnSpPr>
        <cdr:cNvPr id="6" name="Прямая соединительная линия 5">
          <a:extLst xmlns:a="http://schemas.openxmlformats.org/drawingml/2006/main">
            <a:ext uri="{FF2B5EF4-FFF2-40B4-BE49-F238E27FC236}">
              <a16:creationId xmlns:a16="http://schemas.microsoft.com/office/drawing/2014/main" id="{89823164-ABBA-67FF-C171-97556013DB90}"/>
            </a:ext>
          </a:extLst>
        </cdr:cNvPr>
        <cdr:cNvCxnSpPr>
          <a:cxnSpLocks xmlns:a="http://schemas.openxmlformats.org/drawingml/2006/main"/>
        </cdr:cNvCxnSpPr>
      </cdr:nvCxnSpPr>
      <cdr:spPr>
        <a:xfrm xmlns:a="http://schemas.openxmlformats.org/drawingml/2006/main">
          <a:off x="208205" y="1689724"/>
          <a:ext cx="506653" cy="579699"/>
        </a:xfrm>
        <a:prstGeom xmlns:a="http://schemas.openxmlformats.org/drawingml/2006/main" prst="line">
          <a:avLst/>
        </a:prstGeom>
        <a:ln xmlns:a="http://schemas.openxmlformats.org/drawingml/2006/main" w="57150">
          <a:solidFill>
            <a:srgbClr val="FF0000"/>
          </a:solidFill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2576a45fa49_2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0" name="Google Shape;660;g2576a45fa49_2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6" name="Google Shape;706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7" name="Google Shape;737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8" name="Google Shape;758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g184d99d1a72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1" name="Google Shape;831;g184d99d1a72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8" name="Google Shape;728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g216241d4a3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2" name="Google Shape;912;g216241d4a3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g184d99d1a7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2" name="Google Shape;792;g184d99d1a7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Google Shape;1113;g172b1845856_1_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4" name="Google Shape;1114;g172b1845856_1_1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115975" y="1999150"/>
            <a:ext cx="4384800" cy="169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34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115975" y="3719650"/>
            <a:ext cx="4384800" cy="37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7612300" y="-540750"/>
            <a:ext cx="1111343" cy="1111343"/>
            <a:chOff x="8307725" y="278700"/>
            <a:chExt cx="1111343" cy="1111343"/>
          </a:xfrm>
        </p:grpSpPr>
        <p:sp>
          <p:nvSpPr>
            <p:cNvPr id="12" name="Google Shape;12;p2"/>
            <p:cNvSpPr/>
            <p:nvPr/>
          </p:nvSpPr>
          <p:spPr>
            <a:xfrm>
              <a:off x="8307725" y="278700"/>
              <a:ext cx="1111343" cy="1111343"/>
            </a:xfrm>
            <a:custGeom>
              <a:avLst/>
              <a:gdLst/>
              <a:ahLst/>
              <a:cxnLst/>
              <a:rect l="l" t="t" r="r" b="b"/>
              <a:pathLst>
                <a:path w="17396" h="17396" fill="none" extrusionOk="0">
                  <a:moveTo>
                    <a:pt x="8698" y="1"/>
                  </a:moveTo>
                  <a:cubicBezTo>
                    <a:pt x="13503" y="1"/>
                    <a:pt x="17395" y="3893"/>
                    <a:pt x="17395" y="8698"/>
                  </a:cubicBezTo>
                  <a:cubicBezTo>
                    <a:pt x="17395" y="13496"/>
                    <a:pt x="13503" y="17396"/>
                    <a:pt x="8698" y="17396"/>
                  </a:cubicBezTo>
                  <a:cubicBezTo>
                    <a:pt x="3900" y="17396"/>
                    <a:pt x="1" y="13496"/>
                    <a:pt x="1" y="8698"/>
                  </a:cubicBezTo>
                  <a:cubicBezTo>
                    <a:pt x="1" y="3893"/>
                    <a:pt x="3900" y="1"/>
                    <a:pt x="869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724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8481362" y="452337"/>
              <a:ext cx="764065" cy="762212"/>
            </a:xfrm>
            <a:custGeom>
              <a:avLst/>
              <a:gdLst/>
              <a:ahLst/>
              <a:cxnLst/>
              <a:rect l="l" t="t" r="r" b="b"/>
              <a:pathLst>
                <a:path w="11960" h="11931" fill="none" extrusionOk="0">
                  <a:moveTo>
                    <a:pt x="5980" y="1"/>
                  </a:moveTo>
                  <a:cubicBezTo>
                    <a:pt x="9271" y="1"/>
                    <a:pt x="11960" y="2653"/>
                    <a:pt x="11960" y="5980"/>
                  </a:cubicBezTo>
                  <a:cubicBezTo>
                    <a:pt x="11960" y="9271"/>
                    <a:pt x="9271" y="11931"/>
                    <a:pt x="5980" y="11931"/>
                  </a:cubicBezTo>
                  <a:cubicBezTo>
                    <a:pt x="2690" y="11931"/>
                    <a:pt x="1" y="9271"/>
                    <a:pt x="1" y="5980"/>
                  </a:cubicBezTo>
                  <a:cubicBezTo>
                    <a:pt x="1" y="2653"/>
                    <a:pt x="2690" y="1"/>
                    <a:pt x="598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miter lim="724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oogle Shape;14;p2"/>
          <p:cNvGrpSpPr/>
          <p:nvPr/>
        </p:nvGrpSpPr>
        <p:grpSpPr>
          <a:xfrm>
            <a:off x="8208698" y="2109319"/>
            <a:ext cx="1160062" cy="247278"/>
            <a:chOff x="8208698" y="2109319"/>
            <a:chExt cx="1160062" cy="247278"/>
          </a:xfrm>
        </p:grpSpPr>
        <p:sp>
          <p:nvSpPr>
            <p:cNvPr id="15" name="Google Shape;15;p2"/>
            <p:cNvSpPr/>
            <p:nvPr/>
          </p:nvSpPr>
          <p:spPr>
            <a:xfrm rot="5400000">
              <a:off x="8424637" y="1893379"/>
              <a:ext cx="43116" cy="474994"/>
            </a:xfrm>
            <a:custGeom>
              <a:avLst/>
              <a:gdLst/>
              <a:ahLst/>
              <a:cxnLst/>
              <a:rect l="l" t="t" r="r" b="b"/>
              <a:pathLst>
                <a:path w="754" h="8307" fill="none" extrusionOk="0">
                  <a:moveTo>
                    <a:pt x="391" y="8307"/>
                  </a:moveTo>
                  <a:lnTo>
                    <a:pt x="391" y="8307"/>
                  </a:lnTo>
                  <a:cubicBezTo>
                    <a:pt x="181" y="8307"/>
                    <a:pt x="0" y="8155"/>
                    <a:pt x="0" y="7944"/>
                  </a:cubicBezTo>
                  <a:lnTo>
                    <a:pt x="0" y="363"/>
                  </a:lnTo>
                  <a:cubicBezTo>
                    <a:pt x="0" y="182"/>
                    <a:pt x="181" y="1"/>
                    <a:pt x="391" y="1"/>
                  </a:cubicBezTo>
                  <a:lnTo>
                    <a:pt x="391" y="1"/>
                  </a:lnTo>
                  <a:cubicBezTo>
                    <a:pt x="573" y="1"/>
                    <a:pt x="754" y="182"/>
                    <a:pt x="754" y="363"/>
                  </a:cubicBezTo>
                  <a:lnTo>
                    <a:pt x="754" y="7944"/>
                  </a:lnTo>
                  <a:cubicBezTo>
                    <a:pt x="754" y="8155"/>
                    <a:pt x="573" y="8307"/>
                    <a:pt x="391" y="830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724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 rot="-5400000">
              <a:off x="8917458" y="1905296"/>
              <a:ext cx="75100" cy="827502"/>
            </a:xfrm>
            <a:custGeom>
              <a:avLst/>
              <a:gdLst/>
              <a:ahLst/>
              <a:cxnLst/>
              <a:rect l="l" t="t" r="r" b="b"/>
              <a:pathLst>
                <a:path w="754" h="8307" fill="none" extrusionOk="0">
                  <a:moveTo>
                    <a:pt x="391" y="8307"/>
                  </a:moveTo>
                  <a:lnTo>
                    <a:pt x="391" y="8307"/>
                  </a:lnTo>
                  <a:cubicBezTo>
                    <a:pt x="181" y="8307"/>
                    <a:pt x="0" y="8155"/>
                    <a:pt x="0" y="7944"/>
                  </a:cubicBezTo>
                  <a:lnTo>
                    <a:pt x="0" y="363"/>
                  </a:lnTo>
                  <a:cubicBezTo>
                    <a:pt x="0" y="182"/>
                    <a:pt x="181" y="1"/>
                    <a:pt x="391" y="1"/>
                  </a:cubicBezTo>
                  <a:lnTo>
                    <a:pt x="391" y="1"/>
                  </a:lnTo>
                  <a:cubicBezTo>
                    <a:pt x="573" y="1"/>
                    <a:pt x="754" y="182"/>
                    <a:pt x="754" y="363"/>
                  </a:cubicBezTo>
                  <a:lnTo>
                    <a:pt x="754" y="7944"/>
                  </a:lnTo>
                  <a:cubicBezTo>
                    <a:pt x="754" y="8155"/>
                    <a:pt x="573" y="8307"/>
                    <a:pt x="391" y="830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724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" name="Google Shape;17;p2"/>
          <p:cNvGrpSpPr/>
          <p:nvPr/>
        </p:nvGrpSpPr>
        <p:grpSpPr>
          <a:xfrm rot="5400000" flipH="1">
            <a:off x="6277862" y="5350755"/>
            <a:ext cx="4486819" cy="625122"/>
            <a:chOff x="-78438" y="4073905"/>
            <a:chExt cx="4486819" cy="625122"/>
          </a:xfrm>
        </p:grpSpPr>
        <p:cxnSp>
          <p:nvCxnSpPr>
            <p:cNvPr id="18" name="Google Shape;18;p2"/>
            <p:cNvCxnSpPr/>
            <p:nvPr/>
          </p:nvCxnSpPr>
          <p:spPr>
            <a:xfrm>
              <a:off x="1857762" y="2762827"/>
              <a:ext cx="0" cy="38724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" name="Google Shape;19;p2"/>
            <p:cNvCxnSpPr/>
            <p:nvPr/>
          </p:nvCxnSpPr>
          <p:spPr>
            <a:xfrm rot="-5400000">
              <a:off x="3788541" y="4241677"/>
              <a:ext cx="464100" cy="4506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0" name="Google Shape;20;p2"/>
            <p:cNvSpPr/>
            <p:nvPr/>
          </p:nvSpPr>
          <p:spPr>
            <a:xfrm>
              <a:off x="4214956" y="4073905"/>
              <a:ext cx="193425" cy="191350"/>
            </a:xfrm>
            <a:custGeom>
              <a:avLst/>
              <a:gdLst/>
              <a:ahLst/>
              <a:cxnLst/>
              <a:rect l="l" t="t" r="r" b="b"/>
              <a:pathLst>
                <a:path w="2748" h="2719" fill="none" extrusionOk="0">
                  <a:moveTo>
                    <a:pt x="2748" y="1363"/>
                  </a:moveTo>
                  <a:cubicBezTo>
                    <a:pt x="2748" y="2117"/>
                    <a:pt x="2117" y="2718"/>
                    <a:pt x="1392" y="2718"/>
                  </a:cubicBezTo>
                  <a:cubicBezTo>
                    <a:pt x="638" y="2718"/>
                    <a:pt x="1" y="2117"/>
                    <a:pt x="1" y="1363"/>
                  </a:cubicBezTo>
                  <a:cubicBezTo>
                    <a:pt x="1" y="609"/>
                    <a:pt x="638" y="0"/>
                    <a:pt x="1392" y="0"/>
                  </a:cubicBezTo>
                  <a:cubicBezTo>
                    <a:pt x="2117" y="0"/>
                    <a:pt x="2748" y="609"/>
                    <a:pt x="2748" y="1363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1"/>
              </a:solidFill>
              <a:prstDash val="solid"/>
              <a:miter lim="724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" name="Google Shape;21;p2"/>
          <p:cNvGrpSpPr/>
          <p:nvPr/>
        </p:nvGrpSpPr>
        <p:grpSpPr>
          <a:xfrm rot="-5400000">
            <a:off x="8388339" y="1273396"/>
            <a:ext cx="493321" cy="357312"/>
            <a:chOff x="1722354" y="229144"/>
            <a:chExt cx="1748744" cy="1266614"/>
          </a:xfrm>
        </p:grpSpPr>
        <p:sp>
          <p:nvSpPr>
            <p:cNvPr id="22" name="Google Shape;22;p2"/>
            <p:cNvSpPr/>
            <p:nvPr/>
          </p:nvSpPr>
          <p:spPr>
            <a:xfrm rot="10800000">
              <a:off x="2239107" y="792406"/>
              <a:ext cx="1231990" cy="703352"/>
            </a:xfrm>
            <a:custGeom>
              <a:avLst/>
              <a:gdLst/>
              <a:ahLst/>
              <a:cxnLst/>
              <a:rect l="l" t="t" r="r" b="b"/>
              <a:pathLst>
                <a:path w="4864" h="2777" fill="none" extrusionOk="0">
                  <a:moveTo>
                    <a:pt x="4863" y="2776"/>
                  </a:moveTo>
                  <a:lnTo>
                    <a:pt x="2051" y="0"/>
                  </a:lnTo>
                  <a:lnTo>
                    <a:pt x="0" y="0"/>
                  </a:lnTo>
                </a:path>
              </a:pathLst>
            </a:custGeom>
            <a:solidFill>
              <a:schemeClr val="lt2"/>
            </a:solidFill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 rot="10800000">
              <a:off x="1722354" y="229144"/>
              <a:ext cx="627506" cy="620727"/>
            </a:xfrm>
            <a:custGeom>
              <a:avLst/>
              <a:gdLst/>
              <a:ahLst/>
              <a:cxnLst/>
              <a:rect l="l" t="t" r="r" b="b"/>
              <a:pathLst>
                <a:path w="2748" h="2719" fill="none" extrusionOk="0">
                  <a:moveTo>
                    <a:pt x="2748" y="1363"/>
                  </a:moveTo>
                  <a:cubicBezTo>
                    <a:pt x="2748" y="2117"/>
                    <a:pt x="2117" y="2718"/>
                    <a:pt x="1392" y="2718"/>
                  </a:cubicBezTo>
                  <a:cubicBezTo>
                    <a:pt x="638" y="2718"/>
                    <a:pt x="1" y="2117"/>
                    <a:pt x="1" y="1363"/>
                  </a:cubicBezTo>
                  <a:cubicBezTo>
                    <a:pt x="1" y="609"/>
                    <a:pt x="638" y="0"/>
                    <a:pt x="1392" y="0"/>
                  </a:cubicBezTo>
                  <a:cubicBezTo>
                    <a:pt x="2117" y="0"/>
                    <a:pt x="2748" y="609"/>
                    <a:pt x="2748" y="1363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1"/>
              </a:solidFill>
              <a:prstDash val="solid"/>
              <a:miter lim="724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21" name="Google Shape;321;p13"/>
          <p:cNvSpPr txBox="1">
            <a:spLocks noGrp="1"/>
          </p:cNvSpPr>
          <p:nvPr>
            <p:ph type="title" idx="2" hasCustomPrompt="1"/>
          </p:nvPr>
        </p:nvSpPr>
        <p:spPr>
          <a:xfrm>
            <a:off x="3177356" y="1199529"/>
            <a:ext cx="734700" cy="493800"/>
          </a:xfrm>
          <a:prstGeom prst="rect">
            <a:avLst/>
          </a:prstGeom>
          <a:solidFill>
            <a:srgbClr val="FFFFFF">
              <a:alpha val="7500"/>
            </a:srgbClr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Font typeface="Raleway ExtraBold"/>
              <a:buNone/>
              <a:defRPr sz="2000">
                <a:solidFill>
                  <a:schemeClr val="l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Raleway ExtraBold"/>
              <a:buNone/>
              <a:defRPr sz="3000" b="0"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Raleway ExtraBold"/>
              <a:buNone/>
              <a:defRPr sz="3000" b="0"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Raleway ExtraBold"/>
              <a:buNone/>
              <a:defRPr sz="3000" b="0"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Raleway ExtraBold"/>
              <a:buNone/>
              <a:defRPr sz="3000" b="0"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Raleway ExtraBold"/>
              <a:buNone/>
              <a:defRPr sz="3000" b="0"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Raleway ExtraBold"/>
              <a:buNone/>
              <a:defRPr sz="3000" b="0"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Raleway ExtraBold"/>
              <a:buNone/>
              <a:defRPr sz="3000" b="0"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Raleway ExtraBold"/>
              <a:buNone/>
              <a:defRPr sz="3000" b="0"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r>
              <a:t>xx%</a:t>
            </a:r>
          </a:p>
        </p:txBody>
      </p:sp>
      <p:sp>
        <p:nvSpPr>
          <p:cNvPr id="322" name="Google Shape;322;p13"/>
          <p:cNvSpPr txBox="1">
            <a:spLocks noGrp="1"/>
          </p:cNvSpPr>
          <p:nvPr>
            <p:ph type="title" idx="3" hasCustomPrompt="1"/>
          </p:nvPr>
        </p:nvSpPr>
        <p:spPr>
          <a:xfrm>
            <a:off x="3177356" y="2902621"/>
            <a:ext cx="734700" cy="493800"/>
          </a:xfrm>
          <a:prstGeom prst="rect">
            <a:avLst/>
          </a:prstGeom>
          <a:solidFill>
            <a:srgbClr val="FFFFFF">
              <a:alpha val="7500"/>
            </a:srgbClr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Font typeface="Raleway ExtraBold"/>
              <a:buNone/>
              <a:defRPr sz="2000">
                <a:solidFill>
                  <a:schemeClr val="l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Raleway ExtraBold"/>
              <a:buNone/>
              <a:defRPr sz="3000" b="0"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Raleway ExtraBold"/>
              <a:buNone/>
              <a:defRPr sz="3000" b="0"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Raleway ExtraBold"/>
              <a:buNone/>
              <a:defRPr sz="3000" b="0"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Raleway ExtraBold"/>
              <a:buNone/>
              <a:defRPr sz="3000" b="0"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Raleway ExtraBold"/>
              <a:buNone/>
              <a:defRPr sz="3000" b="0"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Raleway ExtraBold"/>
              <a:buNone/>
              <a:defRPr sz="3000" b="0"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Raleway ExtraBold"/>
              <a:buNone/>
              <a:defRPr sz="3000" b="0"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Raleway ExtraBold"/>
              <a:buNone/>
              <a:defRPr sz="3000" b="0"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r>
              <a:t>xx%</a:t>
            </a:r>
          </a:p>
        </p:txBody>
      </p:sp>
      <p:sp>
        <p:nvSpPr>
          <p:cNvPr id="323" name="Google Shape;323;p13"/>
          <p:cNvSpPr txBox="1">
            <a:spLocks noGrp="1"/>
          </p:cNvSpPr>
          <p:nvPr>
            <p:ph type="title" idx="4" hasCustomPrompt="1"/>
          </p:nvPr>
        </p:nvSpPr>
        <p:spPr>
          <a:xfrm>
            <a:off x="3177356" y="1767226"/>
            <a:ext cx="734700" cy="493800"/>
          </a:xfrm>
          <a:prstGeom prst="rect">
            <a:avLst/>
          </a:prstGeom>
          <a:solidFill>
            <a:srgbClr val="FFFFFF">
              <a:alpha val="7500"/>
            </a:srgbClr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Font typeface="Raleway ExtraBold"/>
              <a:buNone/>
              <a:defRPr sz="2000">
                <a:solidFill>
                  <a:schemeClr val="l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Raleway ExtraBold"/>
              <a:buNone/>
              <a:defRPr sz="3000" b="0"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Raleway ExtraBold"/>
              <a:buNone/>
              <a:defRPr sz="3000" b="0"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Raleway ExtraBold"/>
              <a:buNone/>
              <a:defRPr sz="3000" b="0"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Raleway ExtraBold"/>
              <a:buNone/>
              <a:defRPr sz="3000" b="0"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Raleway ExtraBold"/>
              <a:buNone/>
              <a:defRPr sz="3000" b="0"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Raleway ExtraBold"/>
              <a:buNone/>
              <a:defRPr sz="3000" b="0"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Raleway ExtraBold"/>
              <a:buNone/>
              <a:defRPr sz="3000" b="0"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Raleway ExtraBold"/>
              <a:buNone/>
              <a:defRPr sz="3000" b="0"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r>
              <a:t>xx%</a:t>
            </a:r>
          </a:p>
        </p:txBody>
      </p:sp>
      <p:sp>
        <p:nvSpPr>
          <p:cNvPr id="324" name="Google Shape;324;p13"/>
          <p:cNvSpPr txBox="1">
            <a:spLocks noGrp="1"/>
          </p:cNvSpPr>
          <p:nvPr>
            <p:ph type="title" idx="5" hasCustomPrompt="1"/>
          </p:nvPr>
        </p:nvSpPr>
        <p:spPr>
          <a:xfrm>
            <a:off x="3177356" y="3470319"/>
            <a:ext cx="734700" cy="493800"/>
          </a:xfrm>
          <a:prstGeom prst="rect">
            <a:avLst/>
          </a:prstGeom>
          <a:solidFill>
            <a:srgbClr val="FFFFFF">
              <a:alpha val="7500"/>
            </a:srgbClr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Font typeface="Raleway ExtraBold"/>
              <a:buNone/>
              <a:defRPr sz="2000">
                <a:solidFill>
                  <a:schemeClr val="l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Raleway ExtraBold"/>
              <a:buNone/>
              <a:defRPr sz="3000" b="0"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Raleway ExtraBold"/>
              <a:buNone/>
              <a:defRPr sz="3000" b="0"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Raleway ExtraBold"/>
              <a:buNone/>
              <a:defRPr sz="3000" b="0"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Raleway ExtraBold"/>
              <a:buNone/>
              <a:defRPr sz="3000" b="0"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Raleway ExtraBold"/>
              <a:buNone/>
              <a:defRPr sz="3000" b="0"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Raleway ExtraBold"/>
              <a:buNone/>
              <a:defRPr sz="3000" b="0"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Raleway ExtraBold"/>
              <a:buNone/>
              <a:defRPr sz="3000" b="0"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Raleway ExtraBold"/>
              <a:buNone/>
              <a:defRPr sz="3000" b="0"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r>
              <a:t>xx%</a:t>
            </a:r>
          </a:p>
        </p:txBody>
      </p:sp>
      <p:sp>
        <p:nvSpPr>
          <p:cNvPr id="325" name="Google Shape;325;p13"/>
          <p:cNvSpPr txBox="1">
            <a:spLocks noGrp="1"/>
          </p:cNvSpPr>
          <p:nvPr>
            <p:ph type="title" idx="6" hasCustomPrompt="1"/>
          </p:nvPr>
        </p:nvSpPr>
        <p:spPr>
          <a:xfrm>
            <a:off x="3177356" y="2334924"/>
            <a:ext cx="734700" cy="493800"/>
          </a:xfrm>
          <a:prstGeom prst="rect">
            <a:avLst/>
          </a:prstGeom>
          <a:solidFill>
            <a:srgbClr val="FFFFFF">
              <a:alpha val="7500"/>
            </a:srgbClr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Font typeface="Raleway ExtraBold"/>
              <a:buNone/>
              <a:defRPr sz="2000">
                <a:solidFill>
                  <a:schemeClr val="l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Raleway ExtraBold"/>
              <a:buNone/>
              <a:defRPr sz="3000" b="0"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Raleway ExtraBold"/>
              <a:buNone/>
              <a:defRPr sz="3000" b="0"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Raleway ExtraBold"/>
              <a:buNone/>
              <a:defRPr sz="3000" b="0"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Raleway ExtraBold"/>
              <a:buNone/>
              <a:defRPr sz="3000" b="0"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Raleway ExtraBold"/>
              <a:buNone/>
              <a:defRPr sz="3000" b="0"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Raleway ExtraBold"/>
              <a:buNone/>
              <a:defRPr sz="3000" b="0"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Raleway ExtraBold"/>
              <a:buNone/>
              <a:defRPr sz="3000" b="0"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Raleway ExtraBold"/>
              <a:buNone/>
              <a:defRPr sz="3000" b="0"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r>
              <a:t>xx%</a:t>
            </a:r>
          </a:p>
        </p:txBody>
      </p:sp>
      <p:sp>
        <p:nvSpPr>
          <p:cNvPr id="326" name="Google Shape;326;p13"/>
          <p:cNvSpPr txBox="1">
            <a:spLocks noGrp="1"/>
          </p:cNvSpPr>
          <p:nvPr>
            <p:ph type="title" idx="7" hasCustomPrompt="1"/>
          </p:nvPr>
        </p:nvSpPr>
        <p:spPr>
          <a:xfrm>
            <a:off x="3177356" y="4038016"/>
            <a:ext cx="734700" cy="493800"/>
          </a:xfrm>
          <a:prstGeom prst="rect">
            <a:avLst/>
          </a:prstGeom>
          <a:solidFill>
            <a:srgbClr val="FFFFFF">
              <a:alpha val="7500"/>
            </a:srgbClr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Font typeface="Raleway ExtraBold"/>
              <a:buNone/>
              <a:defRPr sz="2000">
                <a:solidFill>
                  <a:schemeClr val="l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Raleway ExtraBold"/>
              <a:buNone/>
              <a:defRPr sz="3000" b="0"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Raleway ExtraBold"/>
              <a:buNone/>
              <a:defRPr sz="3000" b="0"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Raleway ExtraBold"/>
              <a:buNone/>
              <a:defRPr sz="3000" b="0"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Raleway ExtraBold"/>
              <a:buNone/>
              <a:defRPr sz="3000" b="0"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Raleway ExtraBold"/>
              <a:buNone/>
              <a:defRPr sz="3000" b="0"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Raleway ExtraBold"/>
              <a:buNone/>
              <a:defRPr sz="3000" b="0"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Raleway ExtraBold"/>
              <a:buNone/>
              <a:defRPr sz="3000" b="0"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Raleway ExtraBold"/>
              <a:buNone/>
              <a:defRPr sz="3000" b="0"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r>
              <a:t>xx%</a:t>
            </a:r>
          </a:p>
        </p:txBody>
      </p:sp>
      <p:sp>
        <p:nvSpPr>
          <p:cNvPr id="327" name="Google Shape;327;p13"/>
          <p:cNvSpPr txBox="1">
            <a:spLocks noGrp="1"/>
          </p:cNvSpPr>
          <p:nvPr>
            <p:ph type="subTitle" idx="1"/>
          </p:nvPr>
        </p:nvSpPr>
        <p:spPr>
          <a:xfrm>
            <a:off x="4010944" y="1201329"/>
            <a:ext cx="2717700" cy="49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16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>
            <a:endParaRPr/>
          </a:p>
        </p:txBody>
      </p:sp>
      <p:sp>
        <p:nvSpPr>
          <p:cNvPr id="328" name="Google Shape;328;p13"/>
          <p:cNvSpPr txBox="1">
            <a:spLocks noGrp="1"/>
          </p:cNvSpPr>
          <p:nvPr>
            <p:ph type="subTitle" idx="8"/>
          </p:nvPr>
        </p:nvSpPr>
        <p:spPr>
          <a:xfrm>
            <a:off x="4010944" y="1769028"/>
            <a:ext cx="2717700" cy="49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16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>
            <a:endParaRPr/>
          </a:p>
        </p:txBody>
      </p:sp>
      <p:sp>
        <p:nvSpPr>
          <p:cNvPr id="329" name="Google Shape;329;p13"/>
          <p:cNvSpPr txBox="1">
            <a:spLocks noGrp="1"/>
          </p:cNvSpPr>
          <p:nvPr>
            <p:ph type="subTitle" idx="9"/>
          </p:nvPr>
        </p:nvSpPr>
        <p:spPr>
          <a:xfrm>
            <a:off x="4010944" y="2336727"/>
            <a:ext cx="2717700" cy="49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16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>
            <a:endParaRPr/>
          </a:p>
        </p:txBody>
      </p:sp>
      <p:sp>
        <p:nvSpPr>
          <p:cNvPr id="330" name="Google Shape;330;p13"/>
          <p:cNvSpPr txBox="1">
            <a:spLocks noGrp="1"/>
          </p:cNvSpPr>
          <p:nvPr>
            <p:ph type="subTitle" idx="13"/>
          </p:nvPr>
        </p:nvSpPr>
        <p:spPr>
          <a:xfrm>
            <a:off x="4010941" y="2904427"/>
            <a:ext cx="2717700" cy="49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16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>
            <a:endParaRPr/>
          </a:p>
        </p:txBody>
      </p:sp>
      <p:sp>
        <p:nvSpPr>
          <p:cNvPr id="331" name="Google Shape;331;p13"/>
          <p:cNvSpPr txBox="1">
            <a:spLocks noGrp="1"/>
          </p:cNvSpPr>
          <p:nvPr>
            <p:ph type="subTitle" idx="14"/>
          </p:nvPr>
        </p:nvSpPr>
        <p:spPr>
          <a:xfrm>
            <a:off x="4010941" y="3472126"/>
            <a:ext cx="2717700" cy="49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16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>
            <a:endParaRPr/>
          </a:p>
        </p:txBody>
      </p:sp>
      <p:sp>
        <p:nvSpPr>
          <p:cNvPr id="332" name="Google Shape;332;p13"/>
          <p:cNvSpPr txBox="1">
            <a:spLocks noGrp="1"/>
          </p:cNvSpPr>
          <p:nvPr>
            <p:ph type="subTitle" idx="15"/>
          </p:nvPr>
        </p:nvSpPr>
        <p:spPr>
          <a:xfrm>
            <a:off x="4010941" y="4039825"/>
            <a:ext cx="2717700" cy="49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16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>
            <a:endParaRPr/>
          </a:p>
        </p:txBody>
      </p:sp>
      <p:grpSp>
        <p:nvGrpSpPr>
          <p:cNvPr id="333" name="Google Shape;333;p13"/>
          <p:cNvGrpSpPr/>
          <p:nvPr/>
        </p:nvGrpSpPr>
        <p:grpSpPr>
          <a:xfrm>
            <a:off x="377427" y="204425"/>
            <a:ext cx="8916117" cy="4541546"/>
            <a:chOff x="377427" y="204425"/>
            <a:chExt cx="8916117" cy="4541546"/>
          </a:xfrm>
        </p:grpSpPr>
        <p:grpSp>
          <p:nvGrpSpPr>
            <p:cNvPr id="334" name="Google Shape;334;p13"/>
            <p:cNvGrpSpPr/>
            <p:nvPr/>
          </p:nvGrpSpPr>
          <p:grpSpPr>
            <a:xfrm>
              <a:off x="377427" y="3968227"/>
              <a:ext cx="200266" cy="777744"/>
              <a:chOff x="8153327" y="353177"/>
              <a:chExt cx="200266" cy="777744"/>
            </a:xfrm>
          </p:grpSpPr>
          <p:sp>
            <p:nvSpPr>
              <p:cNvPr id="335" name="Google Shape;335;p13"/>
              <p:cNvSpPr/>
              <p:nvPr/>
            </p:nvSpPr>
            <p:spPr>
              <a:xfrm rot="10800000">
                <a:off x="8153327" y="655927"/>
                <a:ext cx="43116" cy="474994"/>
              </a:xfrm>
              <a:custGeom>
                <a:avLst/>
                <a:gdLst/>
                <a:ahLst/>
                <a:cxnLst/>
                <a:rect l="l" t="t" r="r" b="b"/>
                <a:pathLst>
                  <a:path w="754" h="8307" fill="none" extrusionOk="0">
                    <a:moveTo>
                      <a:pt x="391" y="8307"/>
                    </a:moveTo>
                    <a:lnTo>
                      <a:pt x="391" y="8307"/>
                    </a:lnTo>
                    <a:cubicBezTo>
                      <a:pt x="181" y="8307"/>
                      <a:pt x="0" y="8155"/>
                      <a:pt x="0" y="7944"/>
                    </a:cubicBezTo>
                    <a:lnTo>
                      <a:pt x="0" y="363"/>
                    </a:lnTo>
                    <a:cubicBezTo>
                      <a:pt x="0" y="182"/>
                      <a:pt x="181" y="1"/>
                      <a:pt x="391" y="1"/>
                    </a:cubicBezTo>
                    <a:lnTo>
                      <a:pt x="391" y="1"/>
                    </a:lnTo>
                    <a:cubicBezTo>
                      <a:pt x="573" y="1"/>
                      <a:pt x="754" y="182"/>
                      <a:pt x="754" y="363"/>
                    </a:cubicBezTo>
                    <a:lnTo>
                      <a:pt x="754" y="7944"/>
                    </a:lnTo>
                    <a:cubicBezTo>
                      <a:pt x="754" y="8155"/>
                      <a:pt x="573" y="8307"/>
                      <a:pt x="391" y="8307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miter lim="72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" name="Google Shape;336;p13"/>
              <p:cNvSpPr/>
              <p:nvPr/>
            </p:nvSpPr>
            <p:spPr>
              <a:xfrm rot="10800000">
                <a:off x="8310477" y="353177"/>
                <a:ext cx="43116" cy="474994"/>
              </a:xfrm>
              <a:custGeom>
                <a:avLst/>
                <a:gdLst/>
                <a:ahLst/>
                <a:cxnLst/>
                <a:rect l="l" t="t" r="r" b="b"/>
                <a:pathLst>
                  <a:path w="754" h="8307" fill="none" extrusionOk="0">
                    <a:moveTo>
                      <a:pt x="391" y="8307"/>
                    </a:moveTo>
                    <a:lnTo>
                      <a:pt x="391" y="8307"/>
                    </a:lnTo>
                    <a:cubicBezTo>
                      <a:pt x="181" y="8307"/>
                      <a:pt x="0" y="8155"/>
                      <a:pt x="0" y="7944"/>
                    </a:cubicBezTo>
                    <a:lnTo>
                      <a:pt x="0" y="363"/>
                    </a:lnTo>
                    <a:cubicBezTo>
                      <a:pt x="0" y="182"/>
                      <a:pt x="181" y="1"/>
                      <a:pt x="391" y="1"/>
                    </a:cubicBezTo>
                    <a:lnTo>
                      <a:pt x="391" y="1"/>
                    </a:lnTo>
                    <a:cubicBezTo>
                      <a:pt x="573" y="1"/>
                      <a:pt x="754" y="182"/>
                      <a:pt x="754" y="363"/>
                    </a:cubicBezTo>
                    <a:lnTo>
                      <a:pt x="754" y="7944"/>
                    </a:lnTo>
                    <a:cubicBezTo>
                      <a:pt x="754" y="8155"/>
                      <a:pt x="573" y="8307"/>
                      <a:pt x="391" y="8307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solid"/>
                <a:miter lim="72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37" name="Google Shape;337;p13"/>
            <p:cNvGrpSpPr/>
            <p:nvPr/>
          </p:nvGrpSpPr>
          <p:grpSpPr>
            <a:xfrm rot="-5400000">
              <a:off x="8807027" y="2115202"/>
              <a:ext cx="206891" cy="766144"/>
              <a:chOff x="8650702" y="1651177"/>
              <a:chExt cx="206891" cy="766144"/>
            </a:xfrm>
          </p:grpSpPr>
          <p:sp>
            <p:nvSpPr>
              <p:cNvPr id="338" name="Google Shape;338;p13"/>
              <p:cNvSpPr/>
              <p:nvPr/>
            </p:nvSpPr>
            <p:spPr>
              <a:xfrm rot="10800000">
                <a:off x="8650702" y="1651177"/>
                <a:ext cx="43116" cy="474994"/>
              </a:xfrm>
              <a:custGeom>
                <a:avLst/>
                <a:gdLst/>
                <a:ahLst/>
                <a:cxnLst/>
                <a:rect l="l" t="t" r="r" b="b"/>
                <a:pathLst>
                  <a:path w="754" h="8307" fill="none" extrusionOk="0">
                    <a:moveTo>
                      <a:pt x="391" y="8307"/>
                    </a:moveTo>
                    <a:lnTo>
                      <a:pt x="391" y="8307"/>
                    </a:lnTo>
                    <a:cubicBezTo>
                      <a:pt x="181" y="8307"/>
                      <a:pt x="0" y="8155"/>
                      <a:pt x="0" y="7944"/>
                    </a:cubicBezTo>
                    <a:lnTo>
                      <a:pt x="0" y="363"/>
                    </a:lnTo>
                    <a:cubicBezTo>
                      <a:pt x="0" y="182"/>
                      <a:pt x="181" y="1"/>
                      <a:pt x="391" y="1"/>
                    </a:cubicBezTo>
                    <a:lnTo>
                      <a:pt x="391" y="1"/>
                    </a:lnTo>
                    <a:cubicBezTo>
                      <a:pt x="573" y="1"/>
                      <a:pt x="754" y="182"/>
                      <a:pt x="754" y="363"/>
                    </a:cubicBezTo>
                    <a:lnTo>
                      <a:pt x="754" y="7944"/>
                    </a:lnTo>
                    <a:cubicBezTo>
                      <a:pt x="754" y="8155"/>
                      <a:pt x="573" y="8307"/>
                      <a:pt x="391" y="8307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miter lim="72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" name="Google Shape;339;p13"/>
              <p:cNvSpPr/>
              <p:nvPr/>
            </p:nvSpPr>
            <p:spPr>
              <a:xfrm rot="10800000">
                <a:off x="8814477" y="1942327"/>
                <a:ext cx="43116" cy="474994"/>
              </a:xfrm>
              <a:custGeom>
                <a:avLst/>
                <a:gdLst/>
                <a:ahLst/>
                <a:cxnLst/>
                <a:rect l="l" t="t" r="r" b="b"/>
                <a:pathLst>
                  <a:path w="754" h="8307" fill="none" extrusionOk="0">
                    <a:moveTo>
                      <a:pt x="391" y="8307"/>
                    </a:moveTo>
                    <a:lnTo>
                      <a:pt x="391" y="8307"/>
                    </a:lnTo>
                    <a:cubicBezTo>
                      <a:pt x="181" y="8307"/>
                      <a:pt x="0" y="8155"/>
                      <a:pt x="0" y="7944"/>
                    </a:cubicBezTo>
                    <a:lnTo>
                      <a:pt x="0" y="363"/>
                    </a:lnTo>
                    <a:cubicBezTo>
                      <a:pt x="0" y="182"/>
                      <a:pt x="181" y="1"/>
                      <a:pt x="391" y="1"/>
                    </a:cubicBezTo>
                    <a:lnTo>
                      <a:pt x="391" y="1"/>
                    </a:lnTo>
                    <a:cubicBezTo>
                      <a:pt x="573" y="1"/>
                      <a:pt x="754" y="182"/>
                      <a:pt x="754" y="363"/>
                    </a:cubicBezTo>
                    <a:lnTo>
                      <a:pt x="754" y="7944"/>
                    </a:lnTo>
                    <a:cubicBezTo>
                      <a:pt x="754" y="8155"/>
                      <a:pt x="573" y="8307"/>
                      <a:pt x="391" y="8307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solid"/>
                <a:miter lim="72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40" name="Google Shape;340;p13"/>
            <p:cNvGrpSpPr/>
            <p:nvPr/>
          </p:nvGrpSpPr>
          <p:grpSpPr>
            <a:xfrm>
              <a:off x="7437187" y="204425"/>
              <a:ext cx="862215" cy="240599"/>
              <a:chOff x="6903462" y="1158900"/>
              <a:chExt cx="862215" cy="240599"/>
            </a:xfrm>
          </p:grpSpPr>
          <p:sp>
            <p:nvSpPr>
              <p:cNvPr id="341" name="Google Shape;341;p13"/>
              <p:cNvSpPr/>
              <p:nvPr/>
            </p:nvSpPr>
            <p:spPr>
              <a:xfrm flipH="1">
                <a:off x="6903462" y="1158900"/>
                <a:ext cx="240599" cy="240599"/>
              </a:xfrm>
              <a:custGeom>
                <a:avLst/>
                <a:gdLst/>
                <a:ahLst/>
                <a:cxnLst/>
                <a:rect l="l" t="t" r="r" b="b"/>
                <a:pathLst>
                  <a:path w="1784" h="1784" fill="none" extrusionOk="0">
                    <a:moveTo>
                      <a:pt x="1783" y="906"/>
                    </a:moveTo>
                    <a:cubicBezTo>
                      <a:pt x="1783" y="1392"/>
                      <a:pt x="1392" y="1783"/>
                      <a:pt x="877" y="1783"/>
                    </a:cubicBezTo>
                    <a:cubicBezTo>
                      <a:pt x="392" y="1783"/>
                      <a:pt x="0" y="1392"/>
                      <a:pt x="0" y="906"/>
                    </a:cubicBezTo>
                    <a:cubicBezTo>
                      <a:pt x="0" y="428"/>
                      <a:pt x="392" y="0"/>
                      <a:pt x="877" y="0"/>
                    </a:cubicBezTo>
                    <a:cubicBezTo>
                      <a:pt x="1392" y="0"/>
                      <a:pt x="1783" y="428"/>
                      <a:pt x="1783" y="906"/>
                    </a:cubicBezTo>
                    <a:close/>
                  </a:path>
                </a:pathLst>
              </a:custGeom>
              <a:noFill/>
              <a:ln w="5975" cap="flat" cmpd="sng">
                <a:solidFill>
                  <a:schemeClr val="lt1"/>
                </a:solidFill>
                <a:prstDash val="solid"/>
                <a:miter lim="72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" name="Google Shape;342;p13"/>
              <p:cNvSpPr/>
              <p:nvPr/>
            </p:nvSpPr>
            <p:spPr>
              <a:xfrm rot="5400000" flipH="1">
                <a:off x="7506622" y="1041704"/>
                <a:ext cx="43116" cy="474994"/>
              </a:xfrm>
              <a:custGeom>
                <a:avLst/>
                <a:gdLst/>
                <a:ahLst/>
                <a:cxnLst/>
                <a:rect l="l" t="t" r="r" b="b"/>
                <a:pathLst>
                  <a:path w="754" h="8307" fill="none" extrusionOk="0">
                    <a:moveTo>
                      <a:pt x="391" y="8307"/>
                    </a:moveTo>
                    <a:lnTo>
                      <a:pt x="391" y="8307"/>
                    </a:lnTo>
                    <a:cubicBezTo>
                      <a:pt x="181" y="8307"/>
                      <a:pt x="0" y="8155"/>
                      <a:pt x="0" y="7944"/>
                    </a:cubicBezTo>
                    <a:lnTo>
                      <a:pt x="0" y="363"/>
                    </a:lnTo>
                    <a:cubicBezTo>
                      <a:pt x="0" y="182"/>
                      <a:pt x="181" y="1"/>
                      <a:pt x="391" y="1"/>
                    </a:cubicBezTo>
                    <a:lnTo>
                      <a:pt x="391" y="1"/>
                    </a:lnTo>
                    <a:cubicBezTo>
                      <a:pt x="573" y="1"/>
                      <a:pt x="754" y="182"/>
                      <a:pt x="754" y="363"/>
                    </a:cubicBezTo>
                    <a:lnTo>
                      <a:pt x="754" y="7944"/>
                    </a:lnTo>
                    <a:cubicBezTo>
                      <a:pt x="754" y="8155"/>
                      <a:pt x="573" y="8307"/>
                      <a:pt x="391" y="8307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solid"/>
                <a:miter lim="72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43" name="Google Shape;343;p13"/>
          <p:cNvGrpSpPr/>
          <p:nvPr/>
        </p:nvGrpSpPr>
        <p:grpSpPr>
          <a:xfrm>
            <a:off x="-556748" y="-57000"/>
            <a:ext cx="10429656" cy="3378450"/>
            <a:chOff x="-556748" y="-57000"/>
            <a:chExt cx="10429656" cy="3378450"/>
          </a:xfrm>
        </p:grpSpPr>
        <p:grpSp>
          <p:nvGrpSpPr>
            <p:cNvPr id="344" name="Google Shape;344;p13"/>
            <p:cNvGrpSpPr/>
            <p:nvPr/>
          </p:nvGrpSpPr>
          <p:grpSpPr>
            <a:xfrm flipH="1">
              <a:off x="8221607" y="1714746"/>
              <a:ext cx="493321" cy="357312"/>
              <a:chOff x="1722354" y="229144"/>
              <a:chExt cx="1748744" cy="1266614"/>
            </a:xfrm>
          </p:grpSpPr>
          <p:sp>
            <p:nvSpPr>
              <p:cNvPr id="345" name="Google Shape;345;p13"/>
              <p:cNvSpPr/>
              <p:nvPr/>
            </p:nvSpPr>
            <p:spPr>
              <a:xfrm rot="10800000">
                <a:off x="2239107" y="792406"/>
                <a:ext cx="1231990" cy="703352"/>
              </a:xfrm>
              <a:custGeom>
                <a:avLst/>
                <a:gdLst/>
                <a:ahLst/>
                <a:cxnLst/>
                <a:rect l="l" t="t" r="r" b="b"/>
                <a:pathLst>
                  <a:path w="4864" h="2777" fill="none" extrusionOk="0">
                    <a:moveTo>
                      <a:pt x="4863" y="2776"/>
                    </a:moveTo>
                    <a:lnTo>
                      <a:pt x="2051" y="0"/>
                    </a:lnTo>
                    <a:lnTo>
                      <a:pt x="0" y="0"/>
                    </a:lnTo>
                  </a:path>
                </a:pathLst>
              </a:custGeom>
              <a:noFill/>
              <a:ln w="9525" cap="rnd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" name="Google Shape;346;p13"/>
              <p:cNvSpPr/>
              <p:nvPr/>
            </p:nvSpPr>
            <p:spPr>
              <a:xfrm rot="10800000">
                <a:off x="1722354" y="229144"/>
                <a:ext cx="627506" cy="620727"/>
              </a:xfrm>
              <a:custGeom>
                <a:avLst/>
                <a:gdLst/>
                <a:ahLst/>
                <a:cxnLst/>
                <a:rect l="l" t="t" r="r" b="b"/>
                <a:pathLst>
                  <a:path w="2748" h="2719" fill="none" extrusionOk="0">
                    <a:moveTo>
                      <a:pt x="2748" y="1363"/>
                    </a:moveTo>
                    <a:cubicBezTo>
                      <a:pt x="2748" y="2117"/>
                      <a:pt x="2117" y="2718"/>
                      <a:pt x="1392" y="2718"/>
                    </a:cubicBezTo>
                    <a:cubicBezTo>
                      <a:pt x="638" y="2718"/>
                      <a:pt x="1" y="2117"/>
                      <a:pt x="1" y="1363"/>
                    </a:cubicBezTo>
                    <a:cubicBezTo>
                      <a:pt x="1" y="609"/>
                      <a:pt x="638" y="0"/>
                      <a:pt x="1392" y="0"/>
                    </a:cubicBezTo>
                    <a:cubicBezTo>
                      <a:pt x="2117" y="0"/>
                      <a:pt x="2748" y="609"/>
                      <a:pt x="2748" y="1363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solid"/>
                <a:miter lim="72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47" name="Google Shape;347;p13"/>
            <p:cNvSpPr/>
            <p:nvPr/>
          </p:nvSpPr>
          <p:spPr>
            <a:xfrm>
              <a:off x="8221600" y="-57000"/>
              <a:ext cx="1027600" cy="3378450"/>
            </a:xfrm>
            <a:custGeom>
              <a:avLst/>
              <a:gdLst/>
              <a:ahLst/>
              <a:cxnLst/>
              <a:rect l="l" t="t" r="r" b="b"/>
              <a:pathLst>
                <a:path w="41104" h="135138" extrusionOk="0">
                  <a:moveTo>
                    <a:pt x="41104" y="135138"/>
                  </a:moveTo>
                  <a:lnTo>
                    <a:pt x="0" y="111407"/>
                  </a:lnTo>
                  <a:lnTo>
                    <a:pt x="0" y="57500"/>
                  </a:lnTo>
                  <a:lnTo>
                    <a:pt x="12424" y="45076"/>
                  </a:lnTo>
                  <a:lnTo>
                    <a:pt x="12424" y="0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348" name="Google Shape;348;p13"/>
            <p:cNvGrpSpPr/>
            <p:nvPr/>
          </p:nvGrpSpPr>
          <p:grpSpPr>
            <a:xfrm>
              <a:off x="8527396" y="539490"/>
              <a:ext cx="1345511" cy="273510"/>
              <a:chOff x="-6675" y="2881558"/>
              <a:chExt cx="9140700" cy="2059567"/>
            </a:xfrm>
          </p:grpSpPr>
          <p:cxnSp>
            <p:nvCxnSpPr>
              <p:cNvPr id="349" name="Google Shape;349;p13"/>
              <p:cNvCxnSpPr/>
              <p:nvPr/>
            </p:nvCxnSpPr>
            <p:spPr>
              <a:xfrm>
                <a:off x="-6675" y="2881558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50" name="Google Shape;350;p13"/>
              <p:cNvCxnSpPr/>
              <p:nvPr/>
            </p:nvCxnSpPr>
            <p:spPr>
              <a:xfrm>
                <a:off x="-6675" y="3396450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51" name="Google Shape;351;p13"/>
              <p:cNvCxnSpPr/>
              <p:nvPr/>
            </p:nvCxnSpPr>
            <p:spPr>
              <a:xfrm>
                <a:off x="-6675" y="3911342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52" name="Google Shape;352;p13"/>
              <p:cNvCxnSpPr/>
              <p:nvPr/>
            </p:nvCxnSpPr>
            <p:spPr>
              <a:xfrm>
                <a:off x="-6675" y="4426233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53" name="Google Shape;353;p13"/>
              <p:cNvCxnSpPr/>
              <p:nvPr/>
            </p:nvCxnSpPr>
            <p:spPr>
              <a:xfrm>
                <a:off x="-6675" y="4941125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354" name="Google Shape;354;p13"/>
            <p:cNvGrpSpPr/>
            <p:nvPr/>
          </p:nvGrpSpPr>
          <p:grpSpPr>
            <a:xfrm rot="10800000">
              <a:off x="-556748" y="2551975"/>
              <a:ext cx="1029243" cy="273510"/>
              <a:chOff x="-6675" y="2881558"/>
              <a:chExt cx="9140700" cy="2059567"/>
            </a:xfrm>
          </p:grpSpPr>
          <p:cxnSp>
            <p:nvCxnSpPr>
              <p:cNvPr id="355" name="Google Shape;355;p13"/>
              <p:cNvCxnSpPr/>
              <p:nvPr/>
            </p:nvCxnSpPr>
            <p:spPr>
              <a:xfrm>
                <a:off x="-6675" y="2881558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56" name="Google Shape;356;p13"/>
              <p:cNvCxnSpPr/>
              <p:nvPr/>
            </p:nvCxnSpPr>
            <p:spPr>
              <a:xfrm>
                <a:off x="-6675" y="3396450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57" name="Google Shape;357;p13"/>
              <p:cNvCxnSpPr/>
              <p:nvPr/>
            </p:nvCxnSpPr>
            <p:spPr>
              <a:xfrm>
                <a:off x="-6675" y="3911342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58" name="Google Shape;358;p13"/>
              <p:cNvCxnSpPr/>
              <p:nvPr/>
            </p:nvCxnSpPr>
            <p:spPr>
              <a:xfrm>
                <a:off x="-6675" y="4426233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59" name="Google Shape;359;p13"/>
              <p:cNvCxnSpPr/>
              <p:nvPr/>
            </p:nvCxnSpPr>
            <p:spPr>
              <a:xfrm>
                <a:off x="-6675" y="4941125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360" name="Google Shape;360;p13"/>
          <p:cNvGrpSpPr/>
          <p:nvPr/>
        </p:nvGrpSpPr>
        <p:grpSpPr>
          <a:xfrm>
            <a:off x="-160350" y="1017736"/>
            <a:ext cx="9034618" cy="1344543"/>
            <a:chOff x="-160350" y="1017736"/>
            <a:chExt cx="9034618" cy="1344543"/>
          </a:xfrm>
        </p:grpSpPr>
        <p:sp>
          <p:nvSpPr>
            <p:cNvPr id="361" name="Google Shape;361;p13"/>
            <p:cNvSpPr/>
            <p:nvPr/>
          </p:nvSpPr>
          <p:spPr>
            <a:xfrm rot="10800000">
              <a:off x="8834212" y="1017736"/>
              <a:ext cx="40056" cy="440880"/>
            </a:xfrm>
            <a:custGeom>
              <a:avLst/>
              <a:gdLst/>
              <a:ahLst/>
              <a:cxnLst/>
              <a:rect l="l" t="t" r="r" b="b"/>
              <a:pathLst>
                <a:path w="1146" h="12620" extrusionOk="0">
                  <a:moveTo>
                    <a:pt x="573" y="1"/>
                  </a:moveTo>
                  <a:cubicBezTo>
                    <a:pt x="240" y="1"/>
                    <a:pt x="1" y="240"/>
                    <a:pt x="1" y="573"/>
                  </a:cubicBezTo>
                  <a:lnTo>
                    <a:pt x="1" y="12046"/>
                  </a:lnTo>
                  <a:cubicBezTo>
                    <a:pt x="1" y="12351"/>
                    <a:pt x="240" y="12619"/>
                    <a:pt x="573" y="12619"/>
                  </a:cubicBezTo>
                  <a:cubicBezTo>
                    <a:pt x="878" y="12619"/>
                    <a:pt x="1146" y="12351"/>
                    <a:pt x="1146" y="12046"/>
                  </a:cubicBezTo>
                  <a:lnTo>
                    <a:pt x="1146" y="573"/>
                  </a:lnTo>
                  <a:cubicBezTo>
                    <a:pt x="1146" y="240"/>
                    <a:pt x="878" y="1"/>
                    <a:pt x="5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13"/>
            <p:cNvSpPr/>
            <p:nvPr/>
          </p:nvSpPr>
          <p:spPr>
            <a:xfrm rot="5400000">
              <a:off x="40062" y="2121811"/>
              <a:ext cx="40056" cy="440880"/>
            </a:xfrm>
            <a:custGeom>
              <a:avLst/>
              <a:gdLst/>
              <a:ahLst/>
              <a:cxnLst/>
              <a:rect l="l" t="t" r="r" b="b"/>
              <a:pathLst>
                <a:path w="1146" h="12620" extrusionOk="0">
                  <a:moveTo>
                    <a:pt x="573" y="1"/>
                  </a:moveTo>
                  <a:cubicBezTo>
                    <a:pt x="240" y="1"/>
                    <a:pt x="1" y="240"/>
                    <a:pt x="1" y="573"/>
                  </a:cubicBezTo>
                  <a:lnTo>
                    <a:pt x="1" y="12046"/>
                  </a:lnTo>
                  <a:cubicBezTo>
                    <a:pt x="1" y="12351"/>
                    <a:pt x="240" y="12619"/>
                    <a:pt x="573" y="12619"/>
                  </a:cubicBezTo>
                  <a:cubicBezTo>
                    <a:pt x="878" y="12619"/>
                    <a:pt x="1146" y="12351"/>
                    <a:pt x="1146" y="12046"/>
                  </a:cubicBezTo>
                  <a:lnTo>
                    <a:pt x="1146" y="573"/>
                  </a:lnTo>
                  <a:cubicBezTo>
                    <a:pt x="1146" y="240"/>
                    <a:pt x="878" y="1"/>
                    <a:pt x="5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3" name="Google Shape;363;p13"/>
          <p:cNvSpPr/>
          <p:nvPr/>
        </p:nvSpPr>
        <p:spPr>
          <a:xfrm rot="-5400000">
            <a:off x="507335" y="632747"/>
            <a:ext cx="228075" cy="197250"/>
          </a:xfrm>
          <a:prstGeom prst="flowChartMerg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Raleway Black"/>
              <a:buNone/>
              <a:defRPr b="0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Raleway Black"/>
              <a:buNone/>
              <a:defRPr b="0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Raleway Black"/>
              <a:buNone/>
              <a:defRPr b="0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Raleway Black"/>
              <a:buNone/>
              <a:defRPr b="0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Raleway Black"/>
              <a:buNone/>
              <a:defRPr b="0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Raleway Black"/>
              <a:buNone/>
              <a:defRPr b="0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Raleway Black"/>
              <a:buNone/>
              <a:defRPr b="0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Raleway Black"/>
              <a:buNone/>
              <a:defRPr b="0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>
            <a:endParaRPr/>
          </a:p>
        </p:txBody>
      </p:sp>
      <p:sp>
        <p:nvSpPr>
          <p:cNvPr id="433" name="Google Shape;433;p17"/>
          <p:cNvSpPr txBox="1">
            <a:spLocks noGrp="1"/>
          </p:cNvSpPr>
          <p:nvPr>
            <p:ph type="subTitle" idx="1"/>
          </p:nvPr>
        </p:nvSpPr>
        <p:spPr>
          <a:xfrm>
            <a:off x="1253224" y="1770100"/>
            <a:ext cx="2811000" cy="9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34" name="Google Shape;434;p17"/>
          <p:cNvSpPr txBox="1">
            <a:spLocks noGrp="1"/>
          </p:cNvSpPr>
          <p:nvPr>
            <p:ph type="subTitle" idx="2"/>
          </p:nvPr>
        </p:nvSpPr>
        <p:spPr>
          <a:xfrm>
            <a:off x="5079776" y="1770100"/>
            <a:ext cx="2811000" cy="9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35" name="Google Shape;435;p17"/>
          <p:cNvSpPr txBox="1">
            <a:spLocks noGrp="1"/>
          </p:cNvSpPr>
          <p:nvPr>
            <p:ph type="subTitle" idx="3"/>
          </p:nvPr>
        </p:nvSpPr>
        <p:spPr>
          <a:xfrm>
            <a:off x="1253224" y="3281700"/>
            <a:ext cx="2811000" cy="9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36" name="Google Shape;436;p17"/>
          <p:cNvSpPr txBox="1">
            <a:spLocks noGrp="1"/>
          </p:cNvSpPr>
          <p:nvPr>
            <p:ph type="subTitle" idx="4"/>
          </p:nvPr>
        </p:nvSpPr>
        <p:spPr>
          <a:xfrm>
            <a:off x="5079776" y="3281700"/>
            <a:ext cx="2811000" cy="9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37" name="Google Shape;437;p17"/>
          <p:cNvSpPr txBox="1">
            <a:spLocks noGrp="1"/>
          </p:cNvSpPr>
          <p:nvPr>
            <p:ph type="subTitle" idx="5"/>
          </p:nvPr>
        </p:nvSpPr>
        <p:spPr>
          <a:xfrm>
            <a:off x="1253225" y="1316050"/>
            <a:ext cx="2811000" cy="51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16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>
            <a:endParaRPr/>
          </a:p>
        </p:txBody>
      </p:sp>
      <p:sp>
        <p:nvSpPr>
          <p:cNvPr id="438" name="Google Shape;438;p17"/>
          <p:cNvSpPr txBox="1">
            <a:spLocks noGrp="1"/>
          </p:cNvSpPr>
          <p:nvPr>
            <p:ph type="subTitle" idx="6"/>
          </p:nvPr>
        </p:nvSpPr>
        <p:spPr>
          <a:xfrm>
            <a:off x="1253225" y="2827725"/>
            <a:ext cx="2811000" cy="51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16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>
            <a:endParaRPr/>
          </a:p>
        </p:txBody>
      </p:sp>
      <p:sp>
        <p:nvSpPr>
          <p:cNvPr id="439" name="Google Shape;439;p17"/>
          <p:cNvSpPr txBox="1">
            <a:spLocks noGrp="1"/>
          </p:cNvSpPr>
          <p:nvPr>
            <p:ph type="subTitle" idx="7"/>
          </p:nvPr>
        </p:nvSpPr>
        <p:spPr>
          <a:xfrm>
            <a:off x="5079750" y="1316050"/>
            <a:ext cx="2811000" cy="51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16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>
            <a:endParaRPr/>
          </a:p>
        </p:txBody>
      </p:sp>
      <p:sp>
        <p:nvSpPr>
          <p:cNvPr id="440" name="Google Shape;440;p17"/>
          <p:cNvSpPr txBox="1">
            <a:spLocks noGrp="1"/>
          </p:cNvSpPr>
          <p:nvPr>
            <p:ph type="subTitle" idx="8"/>
          </p:nvPr>
        </p:nvSpPr>
        <p:spPr>
          <a:xfrm>
            <a:off x="5079750" y="2827725"/>
            <a:ext cx="2811000" cy="51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16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>
            <a:endParaRPr/>
          </a:p>
        </p:txBody>
      </p:sp>
      <p:grpSp>
        <p:nvGrpSpPr>
          <p:cNvPr id="441" name="Google Shape;441;p17"/>
          <p:cNvGrpSpPr/>
          <p:nvPr/>
        </p:nvGrpSpPr>
        <p:grpSpPr>
          <a:xfrm>
            <a:off x="487075" y="3743425"/>
            <a:ext cx="8733034" cy="1098995"/>
            <a:chOff x="487075" y="3743425"/>
            <a:chExt cx="8733034" cy="1098995"/>
          </a:xfrm>
        </p:grpSpPr>
        <p:sp>
          <p:nvSpPr>
            <p:cNvPr id="442" name="Google Shape;442;p17"/>
            <p:cNvSpPr/>
            <p:nvPr/>
          </p:nvSpPr>
          <p:spPr>
            <a:xfrm rot="5400000">
              <a:off x="8961054" y="3726360"/>
              <a:ext cx="43116" cy="474994"/>
            </a:xfrm>
            <a:custGeom>
              <a:avLst/>
              <a:gdLst/>
              <a:ahLst/>
              <a:cxnLst/>
              <a:rect l="l" t="t" r="r" b="b"/>
              <a:pathLst>
                <a:path w="754" h="8307" fill="none" extrusionOk="0">
                  <a:moveTo>
                    <a:pt x="391" y="8307"/>
                  </a:moveTo>
                  <a:lnTo>
                    <a:pt x="391" y="8307"/>
                  </a:lnTo>
                  <a:cubicBezTo>
                    <a:pt x="181" y="8307"/>
                    <a:pt x="0" y="8155"/>
                    <a:pt x="0" y="7944"/>
                  </a:cubicBezTo>
                  <a:lnTo>
                    <a:pt x="0" y="363"/>
                  </a:lnTo>
                  <a:cubicBezTo>
                    <a:pt x="0" y="182"/>
                    <a:pt x="181" y="1"/>
                    <a:pt x="391" y="1"/>
                  </a:cubicBezTo>
                  <a:lnTo>
                    <a:pt x="391" y="1"/>
                  </a:lnTo>
                  <a:cubicBezTo>
                    <a:pt x="573" y="1"/>
                    <a:pt x="754" y="182"/>
                    <a:pt x="754" y="363"/>
                  </a:cubicBezTo>
                  <a:lnTo>
                    <a:pt x="754" y="7944"/>
                  </a:lnTo>
                  <a:cubicBezTo>
                    <a:pt x="754" y="8155"/>
                    <a:pt x="573" y="8307"/>
                    <a:pt x="391" y="830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724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17"/>
            <p:cNvSpPr/>
            <p:nvPr/>
          </p:nvSpPr>
          <p:spPr>
            <a:xfrm rot="5400000">
              <a:off x="8721654" y="3527485"/>
              <a:ext cx="43116" cy="474994"/>
            </a:xfrm>
            <a:custGeom>
              <a:avLst/>
              <a:gdLst/>
              <a:ahLst/>
              <a:cxnLst/>
              <a:rect l="l" t="t" r="r" b="b"/>
              <a:pathLst>
                <a:path w="754" h="8307" fill="none" extrusionOk="0">
                  <a:moveTo>
                    <a:pt x="391" y="8307"/>
                  </a:moveTo>
                  <a:lnTo>
                    <a:pt x="391" y="8307"/>
                  </a:lnTo>
                  <a:cubicBezTo>
                    <a:pt x="181" y="8307"/>
                    <a:pt x="0" y="8155"/>
                    <a:pt x="0" y="7944"/>
                  </a:cubicBezTo>
                  <a:lnTo>
                    <a:pt x="0" y="363"/>
                  </a:lnTo>
                  <a:cubicBezTo>
                    <a:pt x="0" y="182"/>
                    <a:pt x="181" y="1"/>
                    <a:pt x="391" y="1"/>
                  </a:cubicBezTo>
                  <a:lnTo>
                    <a:pt x="391" y="1"/>
                  </a:lnTo>
                  <a:cubicBezTo>
                    <a:pt x="573" y="1"/>
                    <a:pt x="754" y="182"/>
                    <a:pt x="754" y="363"/>
                  </a:cubicBezTo>
                  <a:lnTo>
                    <a:pt x="754" y="7944"/>
                  </a:lnTo>
                  <a:cubicBezTo>
                    <a:pt x="754" y="8155"/>
                    <a:pt x="573" y="8307"/>
                    <a:pt x="391" y="830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724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44" name="Google Shape;444;p17"/>
            <p:cNvGrpSpPr/>
            <p:nvPr/>
          </p:nvGrpSpPr>
          <p:grpSpPr>
            <a:xfrm rot="5400000">
              <a:off x="766702" y="4355902"/>
              <a:ext cx="206891" cy="766144"/>
              <a:chOff x="8650702" y="3525402"/>
              <a:chExt cx="206891" cy="766144"/>
            </a:xfrm>
          </p:grpSpPr>
          <p:sp>
            <p:nvSpPr>
              <p:cNvPr id="445" name="Google Shape;445;p17"/>
              <p:cNvSpPr/>
              <p:nvPr/>
            </p:nvSpPr>
            <p:spPr>
              <a:xfrm rot="10800000">
                <a:off x="8650702" y="3525402"/>
                <a:ext cx="43116" cy="474994"/>
              </a:xfrm>
              <a:custGeom>
                <a:avLst/>
                <a:gdLst/>
                <a:ahLst/>
                <a:cxnLst/>
                <a:rect l="l" t="t" r="r" b="b"/>
                <a:pathLst>
                  <a:path w="754" h="8307" fill="none" extrusionOk="0">
                    <a:moveTo>
                      <a:pt x="391" y="8307"/>
                    </a:moveTo>
                    <a:lnTo>
                      <a:pt x="391" y="8307"/>
                    </a:lnTo>
                    <a:cubicBezTo>
                      <a:pt x="181" y="8307"/>
                      <a:pt x="0" y="8155"/>
                      <a:pt x="0" y="7944"/>
                    </a:cubicBezTo>
                    <a:lnTo>
                      <a:pt x="0" y="363"/>
                    </a:lnTo>
                    <a:cubicBezTo>
                      <a:pt x="0" y="182"/>
                      <a:pt x="181" y="1"/>
                      <a:pt x="391" y="1"/>
                    </a:cubicBezTo>
                    <a:lnTo>
                      <a:pt x="391" y="1"/>
                    </a:lnTo>
                    <a:cubicBezTo>
                      <a:pt x="573" y="1"/>
                      <a:pt x="754" y="182"/>
                      <a:pt x="754" y="363"/>
                    </a:cubicBezTo>
                    <a:lnTo>
                      <a:pt x="754" y="7944"/>
                    </a:lnTo>
                    <a:cubicBezTo>
                      <a:pt x="754" y="8155"/>
                      <a:pt x="573" y="8307"/>
                      <a:pt x="391" y="8307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miter lim="72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" name="Google Shape;446;p17"/>
              <p:cNvSpPr/>
              <p:nvPr/>
            </p:nvSpPr>
            <p:spPr>
              <a:xfrm rot="10800000">
                <a:off x="8814477" y="3816552"/>
                <a:ext cx="43116" cy="474994"/>
              </a:xfrm>
              <a:custGeom>
                <a:avLst/>
                <a:gdLst/>
                <a:ahLst/>
                <a:cxnLst/>
                <a:rect l="l" t="t" r="r" b="b"/>
                <a:pathLst>
                  <a:path w="754" h="8307" fill="none" extrusionOk="0">
                    <a:moveTo>
                      <a:pt x="391" y="8307"/>
                    </a:moveTo>
                    <a:lnTo>
                      <a:pt x="391" y="8307"/>
                    </a:lnTo>
                    <a:cubicBezTo>
                      <a:pt x="181" y="8307"/>
                      <a:pt x="0" y="8155"/>
                      <a:pt x="0" y="7944"/>
                    </a:cubicBezTo>
                    <a:lnTo>
                      <a:pt x="0" y="363"/>
                    </a:lnTo>
                    <a:cubicBezTo>
                      <a:pt x="0" y="182"/>
                      <a:pt x="181" y="1"/>
                      <a:pt x="391" y="1"/>
                    </a:cubicBezTo>
                    <a:lnTo>
                      <a:pt x="391" y="1"/>
                    </a:lnTo>
                    <a:cubicBezTo>
                      <a:pt x="573" y="1"/>
                      <a:pt x="754" y="182"/>
                      <a:pt x="754" y="363"/>
                    </a:cubicBezTo>
                    <a:lnTo>
                      <a:pt x="754" y="7944"/>
                    </a:lnTo>
                    <a:cubicBezTo>
                      <a:pt x="754" y="8155"/>
                      <a:pt x="573" y="8307"/>
                      <a:pt x="391" y="8307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solid"/>
                <a:miter lim="72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47" name="Google Shape;447;p17"/>
          <p:cNvGrpSpPr/>
          <p:nvPr/>
        </p:nvGrpSpPr>
        <p:grpSpPr>
          <a:xfrm>
            <a:off x="197650" y="1003129"/>
            <a:ext cx="8689509" cy="2910487"/>
            <a:chOff x="197650" y="1003129"/>
            <a:chExt cx="8689509" cy="2910487"/>
          </a:xfrm>
        </p:grpSpPr>
        <p:sp>
          <p:nvSpPr>
            <p:cNvPr id="448" name="Google Shape;448;p17"/>
            <p:cNvSpPr/>
            <p:nvPr/>
          </p:nvSpPr>
          <p:spPr>
            <a:xfrm>
              <a:off x="8847104" y="1003129"/>
              <a:ext cx="40056" cy="440880"/>
            </a:xfrm>
            <a:custGeom>
              <a:avLst/>
              <a:gdLst/>
              <a:ahLst/>
              <a:cxnLst/>
              <a:rect l="l" t="t" r="r" b="b"/>
              <a:pathLst>
                <a:path w="1146" h="12620" extrusionOk="0">
                  <a:moveTo>
                    <a:pt x="573" y="1"/>
                  </a:moveTo>
                  <a:cubicBezTo>
                    <a:pt x="240" y="1"/>
                    <a:pt x="1" y="240"/>
                    <a:pt x="1" y="573"/>
                  </a:cubicBezTo>
                  <a:lnTo>
                    <a:pt x="1" y="12046"/>
                  </a:lnTo>
                  <a:cubicBezTo>
                    <a:pt x="1" y="12351"/>
                    <a:pt x="240" y="12619"/>
                    <a:pt x="573" y="12619"/>
                  </a:cubicBezTo>
                  <a:cubicBezTo>
                    <a:pt x="878" y="12619"/>
                    <a:pt x="1146" y="12351"/>
                    <a:pt x="1146" y="12046"/>
                  </a:cubicBezTo>
                  <a:lnTo>
                    <a:pt x="1146" y="573"/>
                  </a:lnTo>
                  <a:cubicBezTo>
                    <a:pt x="1146" y="240"/>
                    <a:pt x="878" y="1"/>
                    <a:pt x="5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17"/>
            <p:cNvSpPr/>
            <p:nvPr/>
          </p:nvSpPr>
          <p:spPr>
            <a:xfrm rot="10800000">
              <a:off x="197650" y="3472736"/>
              <a:ext cx="40056" cy="440880"/>
            </a:xfrm>
            <a:custGeom>
              <a:avLst/>
              <a:gdLst/>
              <a:ahLst/>
              <a:cxnLst/>
              <a:rect l="l" t="t" r="r" b="b"/>
              <a:pathLst>
                <a:path w="1146" h="12620" extrusionOk="0">
                  <a:moveTo>
                    <a:pt x="573" y="1"/>
                  </a:moveTo>
                  <a:cubicBezTo>
                    <a:pt x="240" y="1"/>
                    <a:pt x="1" y="240"/>
                    <a:pt x="1" y="573"/>
                  </a:cubicBezTo>
                  <a:lnTo>
                    <a:pt x="1" y="12046"/>
                  </a:lnTo>
                  <a:cubicBezTo>
                    <a:pt x="1" y="12351"/>
                    <a:pt x="240" y="12619"/>
                    <a:pt x="573" y="12619"/>
                  </a:cubicBezTo>
                  <a:cubicBezTo>
                    <a:pt x="878" y="12619"/>
                    <a:pt x="1146" y="12351"/>
                    <a:pt x="1146" y="12046"/>
                  </a:cubicBezTo>
                  <a:lnTo>
                    <a:pt x="1146" y="573"/>
                  </a:lnTo>
                  <a:cubicBezTo>
                    <a:pt x="1146" y="240"/>
                    <a:pt x="878" y="1"/>
                    <a:pt x="5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0" name="Google Shape;450;p17"/>
          <p:cNvGrpSpPr/>
          <p:nvPr/>
        </p:nvGrpSpPr>
        <p:grpSpPr>
          <a:xfrm>
            <a:off x="-30950" y="-166792"/>
            <a:ext cx="9501942" cy="5231667"/>
            <a:chOff x="-30950" y="-166792"/>
            <a:chExt cx="9501942" cy="5231667"/>
          </a:xfrm>
        </p:grpSpPr>
        <p:grpSp>
          <p:nvGrpSpPr>
            <p:cNvPr id="451" name="Google Shape;451;p17"/>
            <p:cNvGrpSpPr/>
            <p:nvPr/>
          </p:nvGrpSpPr>
          <p:grpSpPr>
            <a:xfrm rot="-5400000">
              <a:off x="8362773" y="2998996"/>
              <a:ext cx="493321" cy="357312"/>
              <a:chOff x="1722354" y="229144"/>
              <a:chExt cx="1748744" cy="1266614"/>
            </a:xfrm>
          </p:grpSpPr>
          <p:sp>
            <p:nvSpPr>
              <p:cNvPr id="452" name="Google Shape;452;p17"/>
              <p:cNvSpPr/>
              <p:nvPr/>
            </p:nvSpPr>
            <p:spPr>
              <a:xfrm rot="10800000">
                <a:off x="2239107" y="792406"/>
                <a:ext cx="1231990" cy="703352"/>
              </a:xfrm>
              <a:custGeom>
                <a:avLst/>
                <a:gdLst/>
                <a:ahLst/>
                <a:cxnLst/>
                <a:rect l="l" t="t" r="r" b="b"/>
                <a:pathLst>
                  <a:path w="4864" h="2777" fill="none" extrusionOk="0">
                    <a:moveTo>
                      <a:pt x="4863" y="2776"/>
                    </a:moveTo>
                    <a:lnTo>
                      <a:pt x="2051" y="0"/>
                    </a:lnTo>
                    <a:lnTo>
                      <a:pt x="0" y="0"/>
                    </a:lnTo>
                  </a:path>
                </a:pathLst>
              </a:cu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" name="Google Shape;453;p17"/>
              <p:cNvSpPr/>
              <p:nvPr/>
            </p:nvSpPr>
            <p:spPr>
              <a:xfrm rot="10800000">
                <a:off x="1722354" y="229144"/>
                <a:ext cx="627506" cy="620727"/>
              </a:xfrm>
              <a:custGeom>
                <a:avLst/>
                <a:gdLst/>
                <a:ahLst/>
                <a:cxnLst/>
                <a:rect l="l" t="t" r="r" b="b"/>
                <a:pathLst>
                  <a:path w="2748" h="2719" fill="none" extrusionOk="0">
                    <a:moveTo>
                      <a:pt x="2748" y="1363"/>
                    </a:moveTo>
                    <a:cubicBezTo>
                      <a:pt x="2748" y="2117"/>
                      <a:pt x="2117" y="2718"/>
                      <a:pt x="1392" y="2718"/>
                    </a:cubicBezTo>
                    <a:cubicBezTo>
                      <a:pt x="638" y="2718"/>
                      <a:pt x="1" y="2117"/>
                      <a:pt x="1" y="1363"/>
                    </a:cubicBezTo>
                    <a:cubicBezTo>
                      <a:pt x="1" y="609"/>
                      <a:pt x="638" y="0"/>
                      <a:pt x="1392" y="0"/>
                    </a:cubicBezTo>
                    <a:cubicBezTo>
                      <a:pt x="2117" y="0"/>
                      <a:pt x="2748" y="609"/>
                      <a:pt x="2748" y="1363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miter lim="72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54" name="Google Shape;454;p17"/>
            <p:cNvGrpSpPr/>
            <p:nvPr/>
          </p:nvGrpSpPr>
          <p:grpSpPr>
            <a:xfrm rot="10800000" flipH="1">
              <a:off x="8505734" y="1680044"/>
              <a:ext cx="965258" cy="273510"/>
              <a:chOff x="-6675" y="2881558"/>
              <a:chExt cx="9140700" cy="2059567"/>
            </a:xfrm>
          </p:grpSpPr>
          <p:cxnSp>
            <p:nvCxnSpPr>
              <p:cNvPr id="455" name="Google Shape;455;p17"/>
              <p:cNvCxnSpPr/>
              <p:nvPr/>
            </p:nvCxnSpPr>
            <p:spPr>
              <a:xfrm>
                <a:off x="-6675" y="2881558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56" name="Google Shape;456;p17"/>
              <p:cNvCxnSpPr/>
              <p:nvPr/>
            </p:nvCxnSpPr>
            <p:spPr>
              <a:xfrm>
                <a:off x="-6675" y="3396450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57" name="Google Shape;457;p17"/>
              <p:cNvCxnSpPr/>
              <p:nvPr/>
            </p:nvCxnSpPr>
            <p:spPr>
              <a:xfrm>
                <a:off x="-6675" y="3911342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58" name="Google Shape;458;p17"/>
              <p:cNvCxnSpPr/>
              <p:nvPr/>
            </p:nvCxnSpPr>
            <p:spPr>
              <a:xfrm>
                <a:off x="-6675" y="4426233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59" name="Google Shape;459;p17"/>
              <p:cNvCxnSpPr/>
              <p:nvPr/>
            </p:nvCxnSpPr>
            <p:spPr>
              <a:xfrm>
                <a:off x="-6675" y="4941125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460" name="Google Shape;460;p17"/>
            <p:cNvSpPr/>
            <p:nvPr/>
          </p:nvSpPr>
          <p:spPr>
            <a:xfrm rot="5400000">
              <a:off x="7121670" y="1217270"/>
              <a:ext cx="3256375" cy="488250"/>
            </a:xfrm>
            <a:custGeom>
              <a:avLst/>
              <a:gdLst/>
              <a:ahLst/>
              <a:cxnLst/>
              <a:rect l="l" t="t" r="r" b="b"/>
              <a:pathLst>
                <a:path w="130255" h="19530" extrusionOk="0">
                  <a:moveTo>
                    <a:pt x="0" y="0"/>
                  </a:moveTo>
                  <a:lnTo>
                    <a:pt x="19531" y="19530"/>
                  </a:lnTo>
                  <a:lnTo>
                    <a:pt x="93650" y="19530"/>
                  </a:lnTo>
                  <a:lnTo>
                    <a:pt x="102323" y="10857"/>
                  </a:lnTo>
                  <a:lnTo>
                    <a:pt x="121066" y="10857"/>
                  </a:lnTo>
                  <a:lnTo>
                    <a:pt x="130255" y="166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61" name="Google Shape;461;p17"/>
            <p:cNvSpPr/>
            <p:nvPr/>
          </p:nvSpPr>
          <p:spPr>
            <a:xfrm>
              <a:off x="-30950" y="2650075"/>
              <a:ext cx="581550" cy="2414800"/>
            </a:xfrm>
            <a:custGeom>
              <a:avLst/>
              <a:gdLst/>
              <a:ahLst/>
              <a:cxnLst/>
              <a:rect l="l" t="t" r="r" b="b"/>
              <a:pathLst>
                <a:path w="23262" h="96592" extrusionOk="0">
                  <a:moveTo>
                    <a:pt x="0" y="0"/>
                  </a:moveTo>
                  <a:lnTo>
                    <a:pt x="18318" y="18318"/>
                  </a:lnTo>
                  <a:lnTo>
                    <a:pt x="18318" y="58471"/>
                  </a:lnTo>
                  <a:lnTo>
                    <a:pt x="10373" y="66417"/>
                  </a:lnTo>
                  <a:lnTo>
                    <a:pt x="10373" y="83703"/>
                  </a:lnTo>
                  <a:lnTo>
                    <a:pt x="23262" y="96592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462" name="Google Shape;462;p17"/>
          <p:cNvSpPr/>
          <p:nvPr/>
        </p:nvSpPr>
        <p:spPr>
          <a:xfrm rot="-5400000">
            <a:off x="507335" y="632747"/>
            <a:ext cx="228075" cy="197250"/>
          </a:xfrm>
          <a:prstGeom prst="flowChartMerg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1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Raleway Black"/>
              <a:buNone/>
              <a:defRPr b="0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Raleway Black"/>
              <a:buNone/>
              <a:defRPr b="0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Raleway Black"/>
              <a:buNone/>
              <a:defRPr b="0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Raleway Black"/>
              <a:buNone/>
              <a:defRPr b="0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Raleway Black"/>
              <a:buNone/>
              <a:defRPr b="0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Raleway Black"/>
              <a:buNone/>
              <a:defRPr b="0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Raleway Black"/>
              <a:buNone/>
              <a:defRPr b="0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Raleway Black"/>
              <a:buNone/>
              <a:defRPr b="0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>
            <a:endParaRPr/>
          </a:p>
        </p:txBody>
      </p:sp>
      <p:sp>
        <p:nvSpPr>
          <p:cNvPr id="465" name="Google Shape;465;p18"/>
          <p:cNvSpPr txBox="1">
            <a:spLocks noGrp="1"/>
          </p:cNvSpPr>
          <p:nvPr>
            <p:ph type="subTitle" idx="1"/>
          </p:nvPr>
        </p:nvSpPr>
        <p:spPr>
          <a:xfrm>
            <a:off x="1182950" y="1729925"/>
            <a:ext cx="1986000" cy="10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66" name="Google Shape;466;p18"/>
          <p:cNvSpPr txBox="1">
            <a:spLocks noGrp="1"/>
          </p:cNvSpPr>
          <p:nvPr>
            <p:ph type="subTitle" idx="2"/>
          </p:nvPr>
        </p:nvSpPr>
        <p:spPr>
          <a:xfrm>
            <a:off x="3580856" y="1729934"/>
            <a:ext cx="1986000" cy="10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67" name="Google Shape;467;p18"/>
          <p:cNvSpPr txBox="1">
            <a:spLocks noGrp="1"/>
          </p:cNvSpPr>
          <p:nvPr>
            <p:ph type="subTitle" idx="3"/>
          </p:nvPr>
        </p:nvSpPr>
        <p:spPr>
          <a:xfrm>
            <a:off x="1182950" y="3419050"/>
            <a:ext cx="1986000" cy="10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68" name="Google Shape;468;p18"/>
          <p:cNvSpPr txBox="1">
            <a:spLocks noGrp="1"/>
          </p:cNvSpPr>
          <p:nvPr>
            <p:ph type="subTitle" idx="4"/>
          </p:nvPr>
        </p:nvSpPr>
        <p:spPr>
          <a:xfrm>
            <a:off x="3579000" y="3419050"/>
            <a:ext cx="1986000" cy="10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69" name="Google Shape;469;p18"/>
          <p:cNvSpPr txBox="1">
            <a:spLocks noGrp="1"/>
          </p:cNvSpPr>
          <p:nvPr>
            <p:ph type="subTitle" idx="5"/>
          </p:nvPr>
        </p:nvSpPr>
        <p:spPr>
          <a:xfrm>
            <a:off x="5975050" y="1729934"/>
            <a:ext cx="1986000" cy="10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70" name="Google Shape;470;p18"/>
          <p:cNvSpPr txBox="1">
            <a:spLocks noGrp="1"/>
          </p:cNvSpPr>
          <p:nvPr>
            <p:ph type="subTitle" idx="6"/>
          </p:nvPr>
        </p:nvSpPr>
        <p:spPr>
          <a:xfrm>
            <a:off x="5975050" y="3419050"/>
            <a:ext cx="1986000" cy="10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71" name="Google Shape;471;p18"/>
          <p:cNvSpPr txBox="1">
            <a:spLocks noGrp="1"/>
          </p:cNvSpPr>
          <p:nvPr>
            <p:ph type="subTitle" idx="7"/>
          </p:nvPr>
        </p:nvSpPr>
        <p:spPr>
          <a:xfrm>
            <a:off x="1190750" y="1396451"/>
            <a:ext cx="1978200" cy="46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16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>
            <a:endParaRPr/>
          </a:p>
        </p:txBody>
      </p:sp>
      <p:sp>
        <p:nvSpPr>
          <p:cNvPr id="472" name="Google Shape;472;p18"/>
          <p:cNvSpPr txBox="1">
            <a:spLocks noGrp="1"/>
          </p:cNvSpPr>
          <p:nvPr>
            <p:ph type="subTitle" idx="8"/>
          </p:nvPr>
        </p:nvSpPr>
        <p:spPr>
          <a:xfrm>
            <a:off x="3584756" y="1396458"/>
            <a:ext cx="1978200" cy="46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16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>
            <a:endParaRPr/>
          </a:p>
        </p:txBody>
      </p:sp>
      <p:sp>
        <p:nvSpPr>
          <p:cNvPr id="473" name="Google Shape;473;p18"/>
          <p:cNvSpPr txBox="1">
            <a:spLocks noGrp="1"/>
          </p:cNvSpPr>
          <p:nvPr>
            <p:ph type="subTitle" idx="9"/>
          </p:nvPr>
        </p:nvSpPr>
        <p:spPr>
          <a:xfrm>
            <a:off x="5978950" y="1396458"/>
            <a:ext cx="1978200" cy="46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16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>
            <a:endParaRPr/>
          </a:p>
        </p:txBody>
      </p:sp>
      <p:sp>
        <p:nvSpPr>
          <p:cNvPr id="474" name="Google Shape;474;p18"/>
          <p:cNvSpPr txBox="1">
            <a:spLocks noGrp="1"/>
          </p:cNvSpPr>
          <p:nvPr>
            <p:ph type="subTitle" idx="13"/>
          </p:nvPr>
        </p:nvSpPr>
        <p:spPr>
          <a:xfrm>
            <a:off x="1182950" y="3082550"/>
            <a:ext cx="1986000" cy="46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16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>
            <a:endParaRPr/>
          </a:p>
        </p:txBody>
      </p:sp>
      <p:sp>
        <p:nvSpPr>
          <p:cNvPr id="475" name="Google Shape;475;p18"/>
          <p:cNvSpPr txBox="1">
            <a:spLocks noGrp="1"/>
          </p:cNvSpPr>
          <p:nvPr>
            <p:ph type="subTitle" idx="14"/>
          </p:nvPr>
        </p:nvSpPr>
        <p:spPr>
          <a:xfrm>
            <a:off x="3584758" y="3082550"/>
            <a:ext cx="1978200" cy="46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16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>
            <a:endParaRPr/>
          </a:p>
        </p:txBody>
      </p:sp>
      <p:sp>
        <p:nvSpPr>
          <p:cNvPr id="476" name="Google Shape;476;p18"/>
          <p:cNvSpPr txBox="1">
            <a:spLocks noGrp="1"/>
          </p:cNvSpPr>
          <p:nvPr>
            <p:ph type="subTitle" idx="15"/>
          </p:nvPr>
        </p:nvSpPr>
        <p:spPr>
          <a:xfrm>
            <a:off x="5978948" y="3082550"/>
            <a:ext cx="1978200" cy="46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16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>
            <a:endParaRPr/>
          </a:p>
        </p:txBody>
      </p:sp>
      <p:grpSp>
        <p:nvGrpSpPr>
          <p:cNvPr id="477" name="Google Shape;477;p18"/>
          <p:cNvGrpSpPr/>
          <p:nvPr/>
        </p:nvGrpSpPr>
        <p:grpSpPr>
          <a:xfrm>
            <a:off x="-173589" y="2054902"/>
            <a:ext cx="8977956" cy="875138"/>
            <a:chOff x="-173589" y="2054902"/>
            <a:chExt cx="8977956" cy="875138"/>
          </a:xfrm>
        </p:grpSpPr>
        <p:sp>
          <p:nvSpPr>
            <p:cNvPr id="478" name="Google Shape;478;p18"/>
            <p:cNvSpPr/>
            <p:nvPr/>
          </p:nvSpPr>
          <p:spPr>
            <a:xfrm rot="-5400000" flipH="1">
              <a:off x="157300" y="2670985"/>
              <a:ext cx="43116" cy="474994"/>
            </a:xfrm>
            <a:custGeom>
              <a:avLst/>
              <a:gdLst/>
              <a:ahLst/>
              <a:cxnLst/>
              <a:rect l="l" t="t" r="r" b="b"/>
              <a:pathLst>
                <a:path w="754" h="8307" fill="none" extrusionOk="0">
                  <a:moveTo>
                    <a:pt x="391" y="8307"/>
                  </a:moveTo>
                  <a:lnTo>
                    <a:pt x="391" y="8307"/>
                  </a:lnTo>
                  <a:cubicBezTo>
                    <a:pt x="181" y="8307"/>
                    <a:pt x="0" y="8155"/>
                    <a:pt x="0" y="7944"/>
                  </a:cubicBezTo>
                  <a:lnTo>
                    <a:pt x="0" y="363"/>
                  </a:lnTo>
                  <a:cubicBezTo>
                    <a:pt x="0" y="182"/>
                    <a:pt x="181" y="1"/>
                    <a:pt x="391" y="1"/>
                  </a:cubicBezTo>
                  <a:lnTo>
                    <a:pt x="391" y="1"/>
                  </a:lnTo>
                  <a:cubicBezTo>
                    <a:pt x="573" y="1"/>
                    <a:pt x="754" y="182"/>
                    <a:pt x="754" y="363"/>
                  </a:cubicBezTo>
                  <a:lnTo>
                    <a:pt x="754" y="7944"/>
                  </a:lnTo>
                  <a:cubicBezTo>
                    <a:pt x="754" y="8155"/>
                    <a:pt x="573" y="8307"/>
                    <a:pt x="391" y="830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724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18"/>
            <p:cNvSpPr/>
            <p:nvPr/>
          </p:nvSpPr>
          <p:spPr>
            <a:xfrm rot="-5400000" flipH="1">
              <a:off x="42350" y="2423585"/>
              <a:ext cx="43116" cy="474994"/>
            </a:xfrm>
            <a:custGeom>
              <a:avLst/>
              <a:gdLst/>
              <a:ahLst/>
              <a:cxnLst/>
              <a:rect l="l" t="t" r="r" b="b"/>
              <a:pathLst>
                <a:path w="754" h="8307" fill="none" extrusionOk="0">
                  <a:moveTo>
                    <a:pt x="391" y="8307"/>
                  </a:moveTo>
                  <a:lnTo>
                    <a:pt x="391" y="8307"/>
                  </a:lnTo>
                  <a:cubicBezTo>
                    <a:pt x="181" y="8307"/>
                    <a:pt x="0" y="8155"/>
                    <a:pt x="0" y="7944"/>
                  </a:cubicBezTo>
                  <a:lnTo>
                    <a:pt x="0" y="363"/>
                  </a:lnTo>
                  <a:cubicBezTo>
                    <a:pt x="0" y="182"/>
                    <a:pt x="181" y="1"/>
                    <a:pt x="391" y="1"/>
                  </a:cubicBezTo>
                  <a:lnTo>
                    <a:pt x="391" y="1"/>
                  </a:lnTo>
                  <a:cubicBezTo>
                    <a:pt x="573" y="1"/>
                    <a:pt x="754" y="182"/>
                    <a:pt x="754" y="363"/>
                  </a:cubicBezTo>
                  <a:lnTo>
                    <a:pt x="754" y="7944"/>
                  </a:lnTo>
                  <a:cubicBezTo>
                    <a:pt x="754" y="8155"/>
                    <a:pt x="573" y="8307"/>
                    <a:pt x="391" y="830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724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80" name="Google Shape;480;p18"/>
            <p:cNvGrpSpPr/>
            <p:nvPr/>
          </p:nvGrpSpPr>
          <p:grpSpPr>
            <a:xfrm rot="10800000" flipH="1">
              <a:off x="8597477" y="2054902"/>
              <a:ext cx="206891" cy="766144"/>
              <a:chOff x="8650702" y="3525402"/>
              <a:chExt cx="206891" cy="766144"/>
            </a:xfrm>
          </p:grpSpPr>
          <p:sp>
            <p:nvSpPr>
              <p:cNvPr id="481" name="Google Shape;481;p18"/>
              <p:cNvSpPr/>
              <p:nvPr/>
            </p:nvSpPr>
            <p:spPr>
              <a:xfrm rot="10800000">
                <a:off x="8650702" y="3525402"/>
                <a:ext cx="43116" cy="474994"/>
              </a:xfrm>
              <a:custGeom>
                <a:avLst/>
                <a:gdLst/>
                <a:ahLst/>
                <a:cxnLst/>
                <a:rect l="l" t="t" r="r" b="b"/>
                <a:pathLst>
                  <a:path w="754" h="8307" fill="none" extrusionOk="0">
                    <a:moveTo>
                      <a:pt x="391" y="8307"/>
                    </a:moveTo>
                    <a:lnTo>
                      <a:pt x="391" y="8307"/>
                    </a:lnTo>
                    <a:cubicBezTo>
                      <a:pt x="181" y="8307"/>
                      <a:pt x="0" y="8155"/>
                      <a:pt x="0" y="7944"/>
                    </a:cubicBezTo>
                    <a:lnTo>
                      <a:pt x="0" y="363"/>
                    </a:lnTo>
                    <a:cubicBezTo>
                      <a:pt x="0" y="182"/>
                      <a:pt x="181" y="1"/>
                      <a:pt x="391" y="1"/>
                    </a:cubicBezTo>
                    <a:lnTo>
                      <a:pt x="391" y="1"/>
                    </a:lnTo>
                    <a:cubicBezTo>
                      <a:pt x="573" y="1"/>
                      <a:pt x="754" y="182"/>
                      <a:pt x="754" y="363"/>
                    </a:cubicBezTo>
                    <a:lnTo>
                      <a:pt x="754" y="7944"/>
                    </a:lnTo>
                    <a:cubicBezTo>
                      <a:pt x="754" y="8155"/>
                      <a:pt x="573" y="8307"/>
                      <a:pt x="391" y="8307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miter lim="72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" name="Google Shape;482;p18"/>
              <p:cNvSpPr/>
              <p:nvPr/>
            </p:nvSpPr>
            <p:spPr>
              <a:xfrm rot="10800000">
                <a:off x="8814477" y="3816552"/>
                <a:ext cx="43116" cy="474994"/>
              </a:xfrm>
              <a:custGeom>
                <a:avLst/>
                <a:gdLst/>
                <a:ahLst/>
                <a:cxnLst/>
                <a:rect l="l" t="t" r="r" b="b"/>
                <a:pathLst>
                  <a:path w="754" h="8307" fill="none" extrusionOk="0">
                    <a:moveTo>
                      <a:pt x="391" y="8307"/>
                    </a:moveTo>
                    <a:lnTo>
                      <a:pt x="391" y="8307"/>
                    </a:lnTo>
                    <a:cubicBezTo>
                      <a:pt x="181" y="8307"/>
                      <a:pt x="0" y="8155"/>
                      <a:pt x="0" y="7944"/>
                    </a:cubicBezTo>
                    <a:lnTo>
                      <a:pt x="0" y="363"/>
                    </a:lnTo>
                    <a:cubicBezTo>
                      <a:pt x="0" y="182"/>
                      <a:pt x="181" y="1"/>
                      <a:pt x="391" y="1"/>
                    </a:cubicBezTo>
                    <a:lnTo>
                      <a:pt x="391" y="1"/>
                    </a:lnTo>
                    <a:cubicBezTo>
                      <a:pt x="573" y="1"/>
                      <a:pt x="754" y="182"/>
                      <a:pt x="754" y="363"/>
                    </a:cubicBezTo>
                    <a:lnTo>
                      <a:pt x="754" y="7944"/>
                    </a:lnTo>
                    <a:cubicBezTo>
                      <a:pt x="754" y="8155"/>
                      <a:pt x="573" y="8307"/>
                      <a:pt x="391" y="8307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solid"/>
                <a:miter lim="72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83" name="Google Shape;483;p18"/>
          <p:cNvGrpSpPr/>
          <p:nvPr/>
        </p:nvGrpSpPr>
        <p:grpSpPr>
          <a:xfrm>
            <a:off x="756786" y="700836"/>
            <a:ext cx="8183234" cy="4589198"/>
            <a:chOff x="756786" y="700836"/>
            <a:chExt cx="8183234" cy="4589198"/>
          </a:xfrm>
        </p:grpSpPr>
        <p:sp>
          <p:nvSpPr>
            <p:cNvPr id="484" name="Google Shape;484;p18"/>
            <p:cNvSpPr/>
            <p:nvPr/>
          </p:nvSpPr>
          <p:spPr>
            <a:xfrm flipH="1">
              <a:off x="756786" y="4849154"/>
              <a:ext cx="40056" cy="440880"/>
            </a:xfrm>
            <a:custGeom>
              <a:avLst/>
              <a:gdLst/>
              <a:ahLst/>
              <a:cxnLst/>
              <a:rect l="l" t="t" r="r" b="b"/>
              <a:pathLst>
                <a:path w="1146" h="12620" extrusionOk="0">
                  <a:moveTo>
                    <a:pt x="573" y="1"/>
                  </a:moveTo>
                  <a:cubicBezTo>
                    <a:pt x="240" y="1"/>
                    <a:pt x="1" y="240"/>
                    <a:pt x="1" y="573"/>
                  </a:cubicBezTo>
                  <a:lnTo>
                    <a:pt x="1" y="12046"/>
                  </a:lnTo>
                  <a:cubicBezTo>
                    <a:pt x="1" y="12351"/>
                    <a:pt x="240" y="12619"/>
                    <a:pt x="573" y="12619"/>
                  </a:cubicBezTo>
                  <a:cubicBezTo>
                    <a:pt x="878" y="12619"/>
                    <a:pt x="1146" y="12351"/>
                    <a:pt x="1146" y="12046"/>
                  </a:cubicBezTo>
                  <a:lnTo>
                    <a:pt x="1146" y="573"/>
                  </a:lnTo>
                  <a:cubicBezTo>
                    <a:pt x="1146" y="240"/>
                    <a:pt x="878" y="1"/>
                    <a:pt x="5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18"/>
            <p:cNvSpPr/>
            <p:nvPr/>
          </p:nvSpPr>
          <p:spPr>
            <a:xfrm rot="10800000" flipH="1">
              <a:off x="8899964" y="700836"/>
              <a:ext cx="40056" cy="440880"/>
            </a:xfrm>
            <a:custGeom>
              <a:avLst/>
              <a:gdLst/>
              <a:ahLst/>
              <a:cxnLst/>
              <a:rect l="l" t="t" r="r" b="b"/>
              <a:pathLst>
                <a:path w="1146" h="12620" extrusionOk="0">
                  <a:moveTo>
                    <a:pt x="573" y="1"/>
                  </a:moveTo>
                  <a:cubicBezTo>
                    <a:pt x="240" y="1"/>
                    <a:pt x="1" y="240"/>
                    <a:pt x="1" y="573"/>
                  </a:cubicBezTo>
                  <a:lnTo>
                    <a:pt x="1" y="12046"/>
                  </a:lnTo>
                  <a:cubicBezTo>
                    <a:pt x="1" y="12351"/>
                    <a:pt x="240" y="12619"/>
                    <a:pt x="573" y="12619"/>
                  </a:cubicBezTo>
                  <a:cubicBezTo>
                    <a:pt x="878" y="12619"/>
                    <a:pt x="1146" y="12351"/>
                    <a:pt x="1146" y="12046"/>
                  </a:cubicBezTo>
                  <a:lnTo>
                    <a:pt x="1146" y="573"/>
                  </a:lnTo>
                  <a:cubicBezTo>
                    <a:pt x="1146" y="240"/>
                    <a:pt x="878" y="1"/>
                    <a:pt x="5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6" name="Google Shape;486;p18"/>
          <p:cNvGrpSpPr/>
          <p:nvPr/>
        </p:nvGrpSpPr>
        <p:grpSpPr>
          <a:xfrm>
            <a:off x="-418722" y="-549400"/>
            <a:ext cx="9906875" cy="5811597"/>
            <a:chOff x="-418722" y="-549400"/>
            <a:chExt cx="9906875" cy="5811597"/>
          </a:xfrm>
        </p:grpSpPr>
        <p:grpSp>
          <p:nvGrpSpPr>
            <p:cNvPr id="487" name="Google Shape;487;p18"/>
            <p:cNvGrpSpPr/>
            <p:nvPr/>
          </p:nvGrpSpPr>
          <p:grpSpPr>
            <a:xfrm rot="10800000" flipH="1">
              <a:off x="8269288" y="182196"/>
              <a:ext cx="493321" cy="357312"/>
              <a:chOff x="1722354" y="229144"/>
              <a:chExt cx="1748744" cy="1266614"/>
            </a:xfrm>
          </p:grpSpPr>
          <p:sp>
            <p:nvSpPr>
              <p:cNvPr id="488" name="Google Shape;488;p18"/>
              <p:cNvSpPr/>
              <p:nvPr/>
            </p:nvSpPr>
            <p:spPr>
              <a:xfrm rot="10800000">
                <a:off x="2239107" y="792406"/>
                <a:ext cx="1231990" cy="703352"/>
              </a:xfrm>
              <a:custGeom>
                <a:avLst/>
                <a:gdLst/>
                <a:ahLst/>
                <a:cxnLst/>
                <a:rect l="l" t="t" r="r" b="b"/>
                <a:pathLst>
                  <a:path w="4864" h="2777" fill="none" extrusionOk="0">
                    <a:moveTo>
                      <a:pt x="4863" y="2776"/>
                    </a:moveTo>
                    <a:lnTo>
                      <a:pt x="2051" y="0"/>
                    </a:lnTo>
                    <a:lnTo>
                      <a:pt x="0" y="0"/>
                    </a:lnTo>
                  </a:path>
                </a:pathLst>
              </a:cu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" name="Google Shape;489;p18"/>
              <p:cNvSpPr/>
              <p:nvPr/>
            </p:nvSpPr>
            <p:spPr>
              <a:xfrm rot="10800000">
                <a:off x="1722354" y="229144"/>
                <a:ext cx="627506" cy="620727"/>
              </a:xfrm>
              <a:custGeom>
                <a:avLst/>
                <a:gdLst/>
                <a:ahLst/>
                <a:cxnLst/>
                <a:rect l="l" t="t" r="r" b="b"/>
                <a:pathLst>
                  <a:path w="2748" h="2719" fill="none" extrusionOk="0">
                    <a:moveTo>
                      <a:pt x="2748" y="1363"/>
                    </a:moveTo>
                    <a:cubicBezTo>
                      <a:pt x="2748" y="2117"/>
                      <a:pt x="2117" y="2718"/>
                      <a:pt x="1392" y="2718"/>
                    </a:cubicBezTo>
                    <a:cubicBezTo>
                      <a:pt x="638" y="2718"/>
                      <a:pt x="1" y="2117"/>
                      <a:pt x="1" y="1363"/>
                    </a:cubicBezTo>
                    <a:cubicBezTo>
                      <a:pt x="1" y="609"/>
                      <a:pt x="638" y="0"/>
                      <a:pt x="1392" y="0"/>
                    </a:cubicBezTo>
                    <a:cubicBezTo>
                      <a:pt x="2117" y="0"/>
                      <a:pt x="2748" y="609"/>
                      <a:pt x="2748" y="1363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miter lim="72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90" name="Google Shape;490;p18"/>
            <p:cNvGrpSpPr/>
            <p:nvPr/>
          </p:nvGrpSpPr>
          <p:grpSpPr>
            <a:xfrm rot="10800000">
              <a:off x="-418722" y="3973294"/>
              <a:ext cx="965258" cy="273510"/>
              <a:chOff x="-6675" y="2881558"/>
              <a:chExt cx="9140700" cy="2059567"/>
            </a:xfrm>
          </p:grpSpPr>
          <p:cxnSp>
            <p:nvCxnSpPr>
              <p:cNvPr id="491" name="Google Shape;491;p18"/>
              <p:cNvCxnSpPr/>
              <p:nvPr/>
            </p:nvCxnSpPr>
            <p:spPr>
              <a:xfrm>
                <a:off x="-6675" y="2881558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92" name="Google Shape;492;p18"/>
              <p:cNvCxnSpPr/>
              <p:nvPr/>
            </p:nvCxnSpPr>
            <p:spPr>
              <a:xfrm>
                <a:off x="-6675" y="3396450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93" name="Google Shape;493;p18"/>
              <p:cNvCxnSpPr/>
              <p:nvPr/>
            </p:nvCxnSpPr>
            <p:spPr>
              <a:xfrm>
                <a:off x="-6675" y="3911342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94" name="Google Shape;494;p18"/>
              <p:cNvCxnSpPr/>
              <p:nvPr/>
            </p:nvCxnSpPr>
            <p:spPr>
              <a:xfrm>
                <a:off x="-6675" y="4426233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95" name="Google Shape;495;p18"/>
              <p:cNvCxnSpPr/>
              <p:nvPr/>
            </p:nvCxnSpPr>
            <p:spPr>
              <a:xfrm>
                <a:off x="-6675" y="4941125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496" name="Google Shape;496;p18"/>
            <p:cNvSpPr/>
            <p:nvPr/>
          </p:nvSpPr>
          <p:spPr>
            <a:xfrm rot="-5400000" flipH="1">
              <a:off x="-642564" y="4073091"/>
              <a:ext cx="2068124" cy="310088"/>
            </a:xfrm>
            <a:custGeom>
              <a:avLst/>
              <a:gdLst/>
              <a:ahLst/>
              <a:cxnLst/>
              <a:rect l="l" t="t" r="r" b="b"/>
              <a:pathLst>
                <a:path w="130255" h="19530" extrusionOk="0">
                  <a:moveTo>
                    <a:pt x="0" y="0"/>
                  </a:moveTo>
                  <a:lnTo>
                    <a:pt x="19531" y="19530"/>
                  </a:lnTo>
                  <a:lnTo>
                    <a:pt x="93650" y="19530"/>
                  </a:lnTo>
                  <a:lnTo>
                    <a:pt x="102323" y="10857"/>
                  </a:lnTo>
                  <a:lnTo>
                    <a:pt x="121066" y="10857"/>
                  </a:lnTo>
                  <a:lnTo>
                    <a:pt x="130255" y="166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97" name="Google Shape;497;p18"/>
            <p:cNvSpPr/>
            <p:nvPr/>
          </p:nvSpPr>
          <p:spPr>
            <a:xfrm flipH="1">
              <a:off x="8573201" y="-549400"/>
              <a:ext cx="914953" cy="3799205"/>
            </a:xfrm>
            <a:custGeom>
              <a:avLst/>
              <a:gdLst/>
              <a:ahLst/>
              <a:cxnLst/>
              <a:rect l="l" t="t" r="r" b="b"/>
              <a:pathLst>
                <a:path w="23262" h="96592" extrusionOk="0">
                  <a:moveTo>
                    <a:pt x="0" y="0"/>
                  </a:moveTo>
                  <a:lnTo>
                    <a:pt x="18318" y="18318"/>
                  </a:lnTo>
                  <a:lnTo>
                    <a:pt x="18318" y="58471"/>
                  </a:lnTo>
                  <a:lnTo>
                    <a:pt x="10373" y="66417"/>
                  </a:lnTo>
                  <a:lnTo>
                    <a:pt x="10373" y="83703"/>
                  </a:lnTo>
                  <a:lnTo>
                    <a:pt x="23262" y="96592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498" name="Google Shape;498;p18"/>
          <p:cNvSpPr/>
          <p:nvPr/>
        </p:nvSpPr>
        <p:spPr>
          <a:xfrm rot="-5400000">
            <a:off x="507335" y="632747"/>
            <a:ext cx="228075" cy="197250"/>
          </a:xfrm>
          <a:prstGeom prst="flowChartMerg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0"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2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541" name="Google Shape;541;p20"/>
          <p:cNvGrpSpPr/>
          <p:nvPr/>
        </p:nvGrpSpPr>
        <p:grpSpPr>
          <a:xfrm>
            <a:off x="998300" y="1868336"/>
            <a:ext cx="7850818" cy="2922793"/>
            <a:chOff x="998300" y="1868336"/>
            <a:chExt cx="7850818" cy="2922793"/>
          </a:xfrm>
        </p:grpSpPr>
        <p:sp>
          <p:nvSpPr>
            <p:cNvPr id="542" name="Google Shape;542;p20"/>
            <p:cNvSpPr/>
            <p:nvPr/>
          </p:nvSpPr>
          <p:spPr>
            <a:xfrm rot="10800000">
              <a:off x="8809062" y="1868336"/>
              <a:ext cx="40056" cy="440880"/>
            </a:xfrm>
            <a:custGeom>
              <a:avLst/>
              <a:gdLst/>
              <a:ahLst/>
              <a:cxnLst/>
              <a:rect l="l" t="t" r="r" b="b"/>
              <a:pathLst>
                <a:path w="1146" h="12620" extrusionOk="0">
                  <a:moveTo>
                    <a:pt x="573" y="1"/>
                  </a:moveTo>
                  <a:cubicBezTo>
                    <a:pt x="240" y="1"/>
                    <a:pt x="1" y="240"/>
                    <a:pt x="1" y="573"/>
                  </a:cubicBezTo>
                  <a:lnTo>
                    <a:pt x="1" y="12046"/>
                  </a:lnTo>
                  <a:cubicBezTo>
                    <a:pt x="1" y="12351"/>
                    <a:pt x="240" y="12619"/>
                    <a:pt x="573" y="12619"/>
                  </a:cubicBezTo>
                  <a:cubicBezTo>
                    <a:pt x="878" y="12619"/>
                    <a:pt x="1146" y="12351"/>
                    <a:pt x="1146" y="12046"/>
                  </a:cubicBezTo>
                  <a:lnTo>
                    <a:pt x="1146" y="573"/>
                  </a:lnTo>
                  <a:cubicBezTo>
                    <a:pt x="1146" y="240"/>
                    <a:pt x="878" y="1"/>
                    <a:pt x="5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20"/>
            <p:cNvSpPr/>
            <p:nvPr/>
          </p:nvSpPr>
          <p:spPr>
            <a:xfrm rot="5400000">
              <a:off x="1198712" y="4550661"/>
              <a:ext cx="40056" cy="440880"/>
            </a:xfrm>
            <a:custGeom>
              <a:avLst/>
              <a:gdLst/>
              <a:ahLst/>
              <a:cxnLst/>
              <a:rect l="l" t="t" r="r" b="b"/>
              <a:pathLst>
                <a:path w="1146" h="12620" extrusionOk="0">
                  <a:moveTo>
                    <a:pt x="573" y="1"/>
                  </a:moveTo>
                  <a:cubicBezTo>
                    <a:pt x="240" y="1"/>
                    <a:pt x="1" y="240"/>
                    <a:pt x="1" y="573"/>
                  </a:cubicBezTo>
                  <a:lnTo>
                    <a:pt x="1" y="12046"/>
                  </a:lnTo>
                  <a:cubicBezTo>
                    <a:pt x="1" y="12351"/>
                    <a:pt x="240" y="12619"/>
                    <a:pt x="573" y="12619"/>
                  </a:cubicBezTo>
                  <a:cubicBezTo>
                    <a:pt x="878" y="12619"/>
                    <a:pt x="1146" y="12351"/>
                    <a:pt x="1146" y="12046"/>
                  </a:cubicBezTo>
                  <a:lnTo>
                    <a:pt x="1146" y="573"/>
                  </a:lnTo>
                  <a:cubicBezTo>
                    <a:pt x="1146" y="240"/>
                    <a:pt x="878" y="1"/>
                    <a:pt x="5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4" name="Google Shape;544;p20"/>
          <p:cNvGrpSpPr/>
          <p:nvPr/>
        </p:nvGrpSpPr>
        <p:grpSpPr>
          <a:xfrm>
            <a:off x="1588038" y="2433589"/>
            <a:ext cx="7438817" cy="2528055"/>
            <a:chOff x="1588038" y="2433589"/>
            <a:chExt cx="7438817" cy="2528055"/>
          </a:xfrm>
        </p:grpSpPr>
        <p:grpSp>
          <p:nvGrpSpPr>
            <p:cNvPr id="545" name="Google Shape;545;p20"/>
            <p:cNvGrpSpPr/>
            <p:nvPr/>
          </p:nvGrpSpPr>
          <p:grpSpPr>
            <a:xfrm>
              <a:off x="8849114" y="2433589"/>
              <a:ext cx="177741" cy="1555069"/>
              <a:chOff x="8535452" y="862252"/>
              <a:chExt cx="177741" cy="1555069"/>
            </a:xfrm>
          </p:grpSpPr>
          <p:sp>
            <p:nvSpPr>
              <p:cNvPr id="546" name="Google Shape;546;p20"/>
              <p:cNvSpPr/>
              <p:nvPr/>
            </p:nvSpPr>
            <p:spPr>
              <a:xfrm rot="10800000">
                <a:off x="8670077" y="862252"/>
                <a:ext cx="43116" cy="474994"/>
              </a:xfrm>
              <a:custGeom>
                <a:avLst/>
                <a:gdLst/>
                <a:ahLst/>
                <a:cxnLst/>
                <a:rect l="l" t="t" r="r" b="b"/>
                <a:pathLst>
                  <a:path w="754" h="8307" fill="none" extrusionOk="0">
                    <a:moveTo>
                      <a:pt x="391" y="8307"/>
                    </a:moveTo>
                    <a:lnTo>
                      <a:pt x="391" y="8307"/>
                    </a:lnTo>
                    <a:cubicBezTo>
                      <a:pt x="181" y="8307"/>
                      <a:pt x="0" y="8155"/>
                      <a:pt x="0" y="7944"/>
                    </a:cubicBezTo>
                    <a:lnTo>
                      <a:pt x="0" y="363"/>
                    </a:lnTo>
                    <a:cubicBezTo>
                      <a:pt x="0" y="182"/>
                      <a:pt x="181" y="1"/>
                      <a:pt x="391" y="1"/>
                    </a:cubicBezTo>
                    <a:lnTo>
                      <a:pt x="391" y="1"/>
                    </a:lnTo>
                    <a:cubicBezTo>
                      <a:pt x="573" y="1"/>
                      <a:pt x="754" y="182"/>
                      <a:pt x="754" y="363"/>
                    </a:cubicBezTo>
                    <a:lnTo>
                      <a:pt x="754" y="7944"/>
                    </a:lnTo>
                    <a:cubicBezTo>
                      <a:pt x="754" y="8155"/>
                      <a:pt x="573" y="8307"/>
                      <a:pt x="391" y="8307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miter lim="72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7" name="Google Shape;547;p20"/>
              <p:cNvSpPr/>
              <p:nvPr/>
            </p:nvSpPr>
            <p:spPr>
              <a:xfrm rot="10800000">
                <a:off x="8535452" y="1942327"/>
                <a:ext cx="43116" cy="474994"/>
              </a:xfrm>
              <a:custGeom>
                <a:avLst/>
                <a:gdLst/>
                <a:ahLst/>
                <a:cxnLst/>
                <a:rect l="l" t="t" r="r" b="b"/>
                <a:pathLst>
                  <a:path w="754" h="8307" fill="none" extrusionOk="0">
                    <a:moveTo>
                      <a:pt x="391" y="8307"/>
                    </a:moveTo>
                    <a:lnTo>
                      <a:pt x="391" y="8307"/>
                    </a:lnTo>
                    <a:cubicBezTo>
                      <a:pt x="181" y="8307"/>
                      <a:pt x="0" y="8155"/>
                      <a:pt x="0" y="7944"/>
                    </a:cubicBezTo>
                    <a:lnTo>
                      <a:pt x="0" y="363"/>
                    </a:lnTo>
                    <a:cubicBezTo>
                      <a:pt x="0" y="182"/>
                      <a:pt x="181" y="1"/>
                      <a:pt x="391" y="1"/>
                    </a:cubicBezTo>
                    <a:lnTo>
                      <a:pt x="391" y="1"/>
                    </a:lnTo>
                    <a:cubicBezTo>
                      <a:pt x="573" y="1"/>
                      <a:pt x="754" y="182"/>
                      <a:pt x="754" y="363"/>
                    </a:cubicBezTo>
                    <a:lnTo>
                      <a:pt x="754" y="7944"/>
                    </a:lnTo>
                    <a:cubicBezTo>
                      <a:pt x="754" y="8155"/>
                      <a:pt x="573" y="8307"/>
                      <a:pt x="391" y="8307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solid"/>
                <a:miter lim="72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48" name="Google Shape;548;p20"/>
            <p:cNvGrpSpPr/>
            <p:nvPr/>
          </p:nvGrpSpPr>
          <p:grpSpPr>
            <a:xfrm rot="5400000">
              <a:off x="1804739" y="4491002"/>
              <a:ext cx="253941" cy="687344"/>
              <a:chOff x="8459252" y="1335702"/>
              <a:chExt cx="253941" cy="687344"/>
            </a:xfrm>
          </p:grpSpPr>
          <p:sp>
            <p:nvSpPr>
              <p:cNvPr id="549" name="Google Shape;549;p20"/>
              <p:cNvSpPr/>
              <p:nvPr/>
            </p:nvSpPr>
            <p:spPr>
              <a:xfrm rot="10800000">
                <a:off x="8670077" y="1548052"/>
                <a:ext cx="43116" cy="474994"/>
              </a:xfrm>
              <a:custGeom>
                <a:avLst/>
                <a:gdLst/>
                <a:ahLst/>
                <a:cxnLst/>
                <a:rect l="l" t="t" r="r" b="b"/>
                <a:pathLst>
                  <a:path w="754" h="8307" fill="none" extrusionOk="0">
                    <a:moveTo>
                      <a:pt x="391" y="8307"/>
                    </a:moveTo>
                    <a:lnTo>
                      <a:pt x="391" y="8307"/>
                    </a:lnTo>
                    <a:cubicBezTo>
                      <a:pt x="181" y="8307"/>
                      <a:pt x="0" y="8155"/>
                      <a:pt x="0" y="7944"/>
                    </a:cubicBezTo>
                    <a:lnTo>
                      <a:pt x="0" y="363"/>
                    </a:lnTo>
                    <a:cubicBezTo>
                      <a:pt x="0" y="182"/>
                      <a:pt x="181" y="1"/>
                      <a:pt x="391" y="1"/>
                    </a:cubicBezTo>
                    <a:lnTo>
                      <a:pt x="391" y="1"/>
                    </a:lnTo>
                    <a:cubicBezTo>
                      <a:pt x="573" y="1"/>
                      <a:pt x="754" y="182"/>
                      <a:pt x="754" y="363"/>
                    </a:cubicBezTo>
                    <a:lnTo>
                      <a:pt x="754" y="7944"/>
                    </a:lnTo>
                    <a:cubicBezTo>
                      <a:pt x="754" y="8155"/>
                      <a:pt x="573" y="8307"/>
                      <a:pt x="391" y="8307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miter lim="72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0" name="Google Shape;550;p20"/>
              <p:cNvSpPr/>
              <p:nvPr/>
            </p:nvSpPr>
            <p:spPr>
              <a:xfrm rot="10800000">
                <a:off x="8459252" y="1335702"/>
                <a:ext cx="43116" cy="474994"/>
              </a:xfrm>
              <a:custGeom>
                <a:avLst/>
                <a:gdLst/>
                <a:ahLst/>
                <a:cxnLst/>
                <a:rect l="l" t="t" r="r" b="b"/>
                <a:pathLst>
                  <a:path w="754" h="8307" fill="none" extrusionOk="0">
                    <a:moveTo>
                      <a:pt x="391" y="8307"/>
                    </a:moveTo>
                    <a:lnTo>
                      <a:pt x="391" y="8307"/>
                    </a:lnTo>
                    <a:cubicBezTo>
                      <a:pt x="181" y="8307"/>
                      <a:pt x="0" y="8155"/>
                      <a:pt x="0" y="7944"/>
                    </a:cubicBezTo>
                    <a:lnTo>
                      <a:pt x="0" y="363"/>
                    </a:lnTo>
                    <a:cubicBezTo>
                      <a:pt x="0" y="182"/>
                      <a:pt x="181" y="1"/>
                      <a:pt x="391" y="1"/>
                    </a:cubicBezTo>
                    <a:lnTo>
                      <a:pt x="391" y="1"/>
                    </a:lnTo>
                    <a:cubicBezTo>
                      <a:pt x="573" y="1"/>
                      <a:pt x="754" y="182"/>
                      <a:pt x="754" y="363"/>
                    </a:cubicBezTo>
                    <a:lnTo>
                      <a:pt x="754" y="7944"/>
                    </a:lnTo>
                    <a:cubicBezTo>
                      <a:pt x="754" y="8155"/>
                      <a:pt x="573" y="8307"/>
                      <a:pt x="391" y="8307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solid"/>
                <a:miter lim="72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51" name="Google Shape;551;p20"/>
          <p:cNvSpPr/>
          <p:nvPr/>
        </p:nvSpPr>
        <p:spPr>
          <a:xfrm rot="-5400000">
            <a:off x="507335" y="632747"/>
            <a:ext cx="228075" cy="197250"/>
          </a:xfrm>
          <a:prstGeom prst="flowChartMerg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52" name="Google Shape;552;p20"/>
          <p:cNvGrpSpPr/>
          <p:nvPr/>
        </p:nvGrpSpPr>
        <p:grpSpPr>
          <a:xfrm>
            <a:off x="-1189524" y="-111325"/>
            <a:ext cx="10408499" cy="5362150"/>
            <a:chOff x="-1189524" y="-111325"/>
            <a:chExt cx="10408499" cy="5362150"/>
          </a:xfrm>
        </p:grpSpPr>
        <p:grpSp>
          <p:nvGrpSpPr>
            <p:cNvPr id="553" name="Google Shape;553;p20"/>
            <p:cNvGrpSpPr/>
            <p:nvPr/>
          </p:nvGrpSpPr>
          <p:grpSpPr>
            <a:xfrm>
              <a:off x="-1189524" y="-111325"/>
              <a:ext cx="10408499" cy="5362150"/>
              <a:chOff x="-1189524" y="-111325"/>
              <a:chExt cx="10408499" cy="5362150"/>
            </a:xfrm>
          </p:grpSpPr>
          <p:sp>
            <p:nvSpPr>
              <p:cNvPr id="554" name="Google Shape;554;p20"/>
              <p:cNvSpPr/>
              <p:nvPr/>
            </p:nvSpPr>
            <p:spPr>
              <a:xfrm>
                <a:off x="8138725" y="-111325"/>
                <a:ext cx="1080250" cy="3643550"/>
              </a:xfrm>
              <a:custGeom>
                <a:avLst/>
                <a:gdLst/>
                <a:ahLst/>
                <a:cxnLst/>
                <a:rect l="l" t="t" r="r" b="b"/>
                <a:pathLst>
                  <a:path w="43210" h="145742" extrusionOk="0">
                    <a:moveTo>
                      <a:pt x="43210" y="145742"/>
                    </a:moveTo>
                    <a:lnTo>
                      <a:pt x="19027" y="121559"/>
                    </a:lnTo>
                    <a:lnTo>
                      <a:pt x="19027" y="73316"/>
                    </a:lnTo>
                    <a:lnTo>
                      <a:pt x="29523" y="62820"/>
                    </a:lnTo>
                    <a:lnTo>
                      <a:pt x="29523" y="27405"/>
                    </a:lnTo>
                    <a:lnTo>
                      <a:pt x="2117" y="0"/>
                    </a:lnTo>
                    <a:lnTo>
                      <a:pt x="0" y="2117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555" name="Google Shape;555;p20"/>
              <p:cNvSpPr/>
              <p:nvPr/>
            </p:nvSpPr>
            <p:spPr>
              <a:xfrm>
                <a:off x="340625" y="2654525"/>
                <a:ext cx="340625" cy="2596300"/>
              </a:xfrm>
              <a:custGeom>
                <a:avLst/>
                <a:gdLst/>
                <a:ahLst/>
                <a:cxnLst/>
                <a:rect l="l" t="t" r="r" b="b"/>
                <a:pathLst>
                  <a:path w="13625" h="103852" extrusionOk="0">
                    <a:moveTo>
                      <a:pt x="13625" y="103852"/>
                    </a:moveTo>
                    <a:lnTo>
                      <a:pt x="13625" y="82738"/>
                    </a:lnTo>
                    <a:lnTo>
                      <a:pt x="0" y="69112"/>
                    </a:lnTo>
                    <a:lnTo>
                      <a:pt x="0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grpSp>
            <p:nvGrpSpPr>
              <p:cNvPr id="556" name="Google Shape;556;p20"/>
              <p:cNvGrpSpPr/>
              <p:nvPr/>
            </p:nvGrpSpPr>
            <p:grpSpPr>
              <a:xfrm>
                <a:off x="-1189524" y="3454365"/>
                <a:ext cx="1530153" cy="273510"/>
                <a:chOff x="-6675" y="2881558"/>
                <a:chExt cx="9140700" cy="2059567"/>
              </a:xfrm>
            </p:grpSpPr>
            <p:cxnSp>
              <p:nvCxnSpPr>
                <p:cNvPr id="557" name="Google Shape;557;p20"/>
                <p:cNvCxnSpPr/>
                <p:nvPr/>
              </p:nvCxnSpPr>
              <p:spPr>
                <a:xfrm>
                  <a:off x="-6675" y="2881558"/>
                  <a:ext cx="91407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58" name="Google Shape;558;p20"/>
                <p:cNvCxnSpPr/>
                <p:nvPr/>
              </p:nvCxnSpPr>
              <p:spPr>
                <a:xfrm>
                  <a:off x="-6675" y="3396450"/>
                  <a:ext cx="91407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59" name="Google Shape;559;p20"/>
                <p:cNvCxnSpPr/>
                <p:nvPr/>
              </p:nvCxnSpPr>
              <p:spPr>
                <a:xfrm>
                  <a:off x="-6675" y="3911342"/>
                  <a:ext cx="91407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60" name="Google Shape;560;p20"/>
                <p:cNvCxnSpPr/>
                <p:nvPr/>
              </p:nvCxnSpPr>
              <p:spPr>
                <a:xfrm>
                  <a:off x="-6675" y="4426233"/>
                  <a:ext cx="91407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61" name="Google Shape;561;p20"/>
                <p:cNvCxnSpPr/>
                <p:nvPr/>
              </p:nvCxnSpPr>
              <p:spPr>
                <a:xfrm>
                  <a:off x="-6675" y="4941125"/>
                  <a:ext cx="91407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562" name="Google Shape;562;p20"/>
            <p:cNvGrpSpPr/>
            <p:nvPr/>
          </p:nvGrpSpPr>
          <p:grpSpPr>
            <a:xfrm rot="5400000">
              <a:off x="2331732" y="4765921"/>
              <a:ext cx="493321" cy="357312"/>
              <a:chOff x="1722354" y="229144"/>
              <a:chExt cx="1748744" cy="1266614"/>
            </a:xfrm>
          </p:grpSpPr>
          <p:sp>
            <p:nvSpPr>
              <p:cNvPr id="563" name="Google Shape;563;p20"/>
              <p:cNvSpPr/>
              <p:nvPr/>
            </p:nvSpPr>
            <p:spPr>
              <a:xfrm rot="10800000">
                <a:off x="2239107" y="792406"/>
                <a:ext cx="1231990" cy="703352"/>
              </a:xfrm>
              <a:custGeom>
                <a:avLst/>
                <a:gdLst/>
                <a:ahLst/>
                <a:cxnLst/>
                <a:rect l="l" t="t" r="r" b="b"/>
                <a:pathLst>
                  <a:path w="4864" h="2777" fill="none" extrusionOk="0">
                    <a:moveTo>
                      <a:pt x="4863" y="2776"/>
                    </a:moveTo>
                    <a:lnTo>
                      <a:pt x="2051" y="0"/>
                    </a:lnTo>
                    <a:lnTo>
                      <a:pt x="0" y="0"/>
                    </a:lnTo>
                  </a:path>
                </a:pathLst>
              </a:custGeom>
              <a:noFill/>
              <a:ln w="9525" cap="rnd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" name="Google Shape;564;p20"/>
              <p:cNvSpPr/>
              <p:nvPr/>
            </p:nvSpPr>
            <p:spPr>
              <a:xfrm rot="10800000">
                <a:off x="1722354" y="229144"/>
                <a:ext cx="627506" cy="620727"/>
              </a:xfrm>
              <a:custGeom>
                <a:avLst/>
                <a:gdLst/>
                <a:ahLst/>
                <a:cxnLst/>
                <a:rect l="l" t="t" r="r" b="b"/>
                <a:pathLst>
                  <a:path w="2748" h="2719" fill="none" extrusionOk="0">
                    <a:moveTo>
                      <a:pt x="2748" y="1363"/>
                    </a:moveTo>
                    <a:cubicBezTo>
                      <a:pt x="2748" y="2117"/>
                      <a:pt x="2117" y="2718"/>
                      <a:pt x="1392" y="2718"/>
                    </a:cubicBezTo>
                    <a:cubicBezTo>
                      <a:pt x="638" y="2718"/>
                      <a:pt x="1" y="2117"/>
                      <a:pt x="1" y="1363"/>
                    </a:cubicBezTo>
                    <a:cubicBezTo>
                      <a:pt x="1" y="609"/>
                      <a:pt x="638" y="0"/>
                      <a:pt x="1392" y="0"/>
                    </a:cubicBezTo>
                    <a:cubicBezTo>
                      <a:pt x="2117" y="0"/>
                      <a:pt x="2748" y="609"/>
                      <a:pt x="2748" y="1363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solid"/>
                <a:miter lim="72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4" name="Google Shape;604;p23"/>
          <p:cNvGrpSpPr/>
          <p:nvPr/>
        </p:nvGrpSpPr>
        <p:grpSpPr>
          <a:xfrm>
            <a:off x="247028" y="2099252"/>
            <a:ext cx="8667366" cy="1707744"/>
            <a:chOff x="247028" y="2099252"/>
            <a:chExt cx="8667366" cy="1707744"/>
          </a:xfrm>
        </p:grpSpPr>
        <p:sp>
          <p:nvSpPr>
            <p:cNvPr id="605" name="Google Shape;605;p23"/>
            <p:cNvSpPr/>
            <p:nvPr/>
          </p:nvSpPr>
          <p:spPr>
            <a:xfrm rot="10800000" flipH="1">
              <a:off x="410803" y="2099252"/>
              <a:ext cx="43116" cy="474994"/>
            </a:xfrm>
            <a:custGeom>
              <a:avLst/>
              <a:gdLst/>
              <a:ahLst/>
              <a:cxnLst/>
              <a:rect l="l" t="t" r="r" b="b"/>
              <a:pathLst>
                <a:path w="754" h="8307" fill="none" extrusionOk="0">
                  <a:moveTo>
                    <a:pt x="391" y="8307"/>
                  </a:moveTo>
                  <a:lnTo>
                    <a:pt x="391" y="8307"/>
                  </a:lnTo>
                  <a:cubicBezTo>
                    <a:pt x="181" y="8307"/>
                    <a:pt x="0" y="8155"/>
                    <a:pt x="0" y="7944"/>
                  </a:cubicBezTo>
                  <a:lnTo>
                    <a:pt x="0" y="363"/>
                  </a:lnTo>
                  <a:cubicBezTo>
                    <a:pt x="0" y="182"/>
                    <a:pt x="181" y="1"/>
                    <a:pt x="391" y="1"/>
                  </a:cubicBezTo>
                  <a:lnTo>
                    <a:pt x="391" y="1"/>
                  </a:lnTo>
                  <a:cubicBezTo>
                    <a:pt x="573" y="1"/>
                    <a:pt x="754" y="182"/>
                    <a:pt x="754" y="363"/>
                  </a:cubicBezTo>
                  <a:lnTo>
                    <a:pt x="754" y="7944"/>
                  </a:lnTo>
                  <a:cubicBezTo>
                    <a:pt x="754" y="8155"/>
                    <a:pt x="573" y="8307"/>
                    <a:pt x="391" y="830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724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23"/>
            <p:cNvSpPr/>
            <p:nvPr/>
          </p:nvSpPr>
          <p:spPr>
            <a:xfrm rot="10800000" flipH="1">
              <a:off x="247028" y="2390402"/>
              <a:ext cx="43116" cy="474994"/>
            </a:xfrm>
            <a:custGeom>
              <a:avLst/>
              <a:gdLst/>
              <a:ahLst/>
              <a:cxnLst/>
              <a:rect l="l" t="t" r="r" b="b"/>
              <a:pathLst>
                <a:path w="754" h="8307" fill="none" extrusionOk="0">
                  <a:moveTo>
                    <a:pt x="391" y="8307"/>
                  </a:moveTo>
                  <a:lnTo>
                    <a:pt x="391" y="8307"/>
                  </a:lnTo>
                  <a:cubicBezTo>
                    <a:pt x="181" y="8307"/>
                    <a:pt x="0" y="8155"/>
                    <a:pt x="0" y="7944"/>
                  </a:cubicBezTo>
                  <a:lnTo>
                    <a:pt x="0" y="363"/>
                  </a:lnTo>
                  <a:cubicBezTo>
                    <a:pt x="0" y="182"/>
                    <a:pt x="181" y="1"/>
                    <a:pt x="391" y="1"/>
                  </a:cubicBezTo>
                  <a:lnTo>
                    <a:pt x="391" y="1"/>
                  </a:lnTo>
                  <a:cubicBezTo>
                    <a:pt x="573" y="1"/>
                    <a:pt x="754" y="182"/>
                    <a:pt x="754" y="363"/>
                  </a:cubicBezTo>
                  <a:lnTo>
                    <a:pt x="754" y="7944"/>
                  </a:lnTo>
                  <a:cubicBezTo>
                    <a:pt x="754" y="8155"/>
                    <a:pt x="573" y="8307"/>
                    <a:pt x="391" y="830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724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07" name="Google Shape;607;p23"/>
            <p:cNvGrpSpPr/>
            <p:nvPr/>
          </p:nvGrpSpPr>
          <p:grpSpPr>
            <a:xfrm flipH="1">
              <a:off x="8707503" y="3040852"/>
              <a:ext cx="206891" cy="766144"/>
              <a:chOff x="8650702" y="3525402"/>
              <a:chExt cx="206891" cy="766144"/>
            </a:xfrm>
          </p:grpSpPr>
          <p:sp>
            <p:nvSpPr>
              <p:cNvPr id="608" name="Google Shape;608;p23"/>
              <p:cNvSpPr/>
              <p:nvPr/>
            </p:nvSpPr>
            <p:spPr>
              <a:xfrm rot="10800000">
                <a:off x="8650702" y="3525402"/>
                <a:ext cx="43116" cy="474994"/>
              </a:xfrm>
              <a:custGeom>
                <a:avLst/>
                <a:gdLst/>
                <a:ahLst/>
                <a:cxnLst/>
                <a:rect l="l" t="t" r="r" b="b"/>
                <a:pathLst>
                  <a:path w="754" h="8307" fill="none" extrusionOk="0">
                    <a:moveTo>
                      <a:pt x="391" y="8307"/>
                    </a:moveTo>
                    <a:lnTo>
                      <a:pt x="391" y="8307"/>
                    </a:lnTo>
                    <a:cubicBezTo>
                      <a:pt x="181" y="8307"/>
                      <a:pt x="0" y="8155"/>
                      <a:pt x="0" y="7944"/>
                    </a:cubicBezTo>
                    <a:lnTo>
                      <a:pt x="0" y="363"/>
                    </a:lnTo>
                    <a:cubicBezTo>
                      <a:pt x="0" y="182"/>
                      <a:pt x="181" y="1"/>
                      <a:pt x="391" y="1"/>
                    </a:cubicBezTo>
                    <a:lnTo>
                      <a:pt x="391" y="1"/>
                    </a:lnTo>
                    <a:cubicBezTo>
                      <a:pt x="573" y="1"/>
                      <a:pt x="754" y="182"/>
                      <a:pt x="754" y="363"/>
                    </a:cubicBezTo>
                    <a:lnTo>
                      <a:pt x="754" y="7944"/>
                    </a:lnTo>
                    <a:cubicBezTo>
                      <a:pt x="754" y="8155"/>
                      <a:pt x="573" y="8307"/>
                      <a:pt x="391" y="8307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miter lim="72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" name="Google Shape;609;p23"/>
              <p:cNvSpPr/>
              <p:nvPr/>
            </p:nvSpPr>
            <p:spPr>
              <a:xfrm rot="10800000">
                <a:off x="8814477" y="3816552"/>
                <a:ext cx="43116" cy="474994"/>
              </a:xfrm>
              <a:custGeom>
                <a:avLst/>
                <a:gdLst/>
                <a:ahLst/>
                <a:cxnLst/>
                <a:rect l="l" t="t" r="r" b="b"/>
                <a:pathLst>
                  <a:path w="754" h="8307" fill="none" extrusionOk="0">
                    <a:moveTo>
                      <a:pt x="391" y="8307"/>
                    </a:moveTo>
                    <a:lnTo>
                      <a:pt x="391" y="8307"/>
                    </a:lnTo>
                    <a:cubicBezTo>
                      <a:pt x="181" y="8307"/>
                      <a:pt x="0" y="8155"/>
                      <a:pt x="0" y="7944"/>
                    </a:cubicBezTo>
                    <a:lnTo>
                      <a:pt x="0" y="363"/>
                    </a:lnTo>
                    <a:cubicBezTo>
                      <a:pt x="0" y="182"/>
                      <a:pt x="181" y="1"/>
                      <a:pt x="391" y="1"/>
                    </a:cubicBezTo>
                    <a:lnTo>
                      <a:pt x="391" y="1"/>
                    </a:lnTo>
                    <a:cubicBezTo>
                      <a:pt x="573" y="1"/>
                      <a:pt x="754" y="182"/>
                      <a:pt x="754" y="363"/>
                    </a:cubicBezTo>
                    <a:lnTo>
                      <a:pt x="754" y="7944"/>
                    </a:lnTo>
                    <a:cubicBezTo>
                      <a:pt x="754" y="8155"/>
                      <a:pt x="573" y="8307"/>
                      <a:pt x="391" y="8307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solid"/>
                <a:miter lim="72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10" name="Google Shape;610;p23"/>
          <p:cNvGrpSpPr/>
          <p:nvPr/>
        </p:nvGrpSpPr>
        <p:grpSpPr>
          <a:xfrm>
            <a:off x="-796767" y="-1090158"/>
            <a:ext cx="11445399" cy="6549695"/>
            <a:chOff x="-796767" y="-1090158"/>
            <a:chExt cx="11445399" cy="6549695"/>
          </a:xfrm>
        </p:grpSpPr>
        <p:sp>
          <p:nvSpPr>
            <p:cNvPr id="611" name="Google Shape;611;p23"/>
            <p:cNvSpPr/>
            <p:nvPr/>
          </p:nvSpPr>
          <p:spPr>
            <a:xfrm rot="5400000" flipH="1">
              <a:off x="-365574" y="-1521350"/>
              <a:ext cx="1470082" cy="2332467"/>
            </a:xfrm>
            <a:custGeom>
              <a:avLst/>
              <a:gdLst/>
              <a:ahLst/>
              <a:cxnLst/>
              <a:rect l="l" t="t" r="r" b="b"/>
              <a:pathLst>
                <a:path w="83338" h="132226" extrusionOk="0">
                  <a:moveTo>
                    <a:pt x="0" y="0"/>
                  </a:moveTo>
                  <a:lnTo>
                    <a:pt x="0" y="30327"/>
                  </a:lnTo>
                  <a:lnTo>
                    <a:pt x="43914" y="74240"/>
                  </a:lnTo>
                  <a:lnTo>
                    <a:pt x="43914" y="105053"/>
                  </a:lnTo>
                  <a:lnTo>
                    <a:pt x="83338" y="127814"/>
                  </a:lnTo>
                  <a:lnTo>
                    <a:pt x="80791" y="132226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612" name="Google Shape;612;p23"/>
            <p:cNvGrpSpPr/>
            <p:nvPr/>
          </p:nvGrpSpPr>
          <p:grpSpPr>
            <a:xfrm rot="10800000">
              <a:off x="11" y="108546"/>
              <a:ext cx="493321" cy="357312"/>
              <a:chOff x="1722354" y="229144"/>
              <a:chExt cx="1748744" cy="1266614"/>
            </a:xfrm>
          </p:grpSpPr>
          <p:sp>
            <p:nvSpPr>
              <p:cNvPr id="613" name="Google Shape;613;p23"/>
              <p:cNvSpPr/>
              <p:nvPr/>
            </p:nvSpPr>
            <p:spPr>
              <a:xfrm rot="10800000">
                <a:off x="2239107" y="792406"/>
                <a:ext cx="1231990" cy="703352"/>
              </a:xfrm>
              <a:custGeom>
                <a:avLst/>
                <a:gdLst/>
                <a:ahLst/>
                <a:cxnLst/>
                <a:rect l="l" t="t" r="r" b="b"/>
                <a:pathLst>
                  <a:path w="4864" h="2777" fill="none" extrusionOk="0">
                    <a:moveTo>
                      <a:pt x="4863" y="2776"/>
                    </a:moveTo>
                    <a:lnTo>
                      <a:pt x="2051" y="0"/>
                    </a:lnTo>
                    <a:lnTo>
                      <a:pt x="0" y="0"/>
                    </a:lnTo>
                  </a:path>
                </a:pathLst>
              </a:cu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" name="Google Shape;614;p23"/>
              <p:cNvSpPr/>
              <p:nvPr/>
            </p:nvSpPr>
            <p:spPr>
              <a:xfrm rot="10800000">
                <a:off x="1722354" y="229144"/>
                <a:ext cx="627506" cy="620727"/>
              </a:xfrm>
              <a:custGeom>
                <a:avLst/>
                <a:gdLst/>
                <a:ahLst/>
                <a:cxnLst/>
                <a:rect l="l" t="t" r="r" b="b"/>
                <a:pathLst>
                  <a:path w="2748" h="2719" fill="none" extrusionOk="0">
                    <a:moveTo>
                      <a:pt x="2748" y="1363"/>
                    </a:moveTo>
                    <a:cubicBezTo>
                      <a:pt x="2748" y="2117"/>
                      <a:pt x="2117" y="2718"/>
                      <a:pt x="1392" y="2718"/>
                    </a:cubicBezTo>
                    <a:cubicBezTo>
                      <a:pt x="638" y="2718"/>
                      <a:pt x="1" y="2117"/>
                      <a:pt x="1" y="1363"/>
                    </a:cubicBezTo>
                    <a:cubicBezTo>
                      <a:pt x="1" y="609"/>
                      <a:pt x="638" y="0"/>
                      <a:pt x="1392" y="0"/>
                    </a:cubicBezTo>
                    <a:cubicBezTo>
                      <a:pt x="2117" y="0"/>
                      <a:pt x="2748" y="609"/>
                      <a:pt x="2748" y="1363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miter lim="72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15" name="Google Shape;615;p23"/>
            <p:cNvSpPr/>
            <p:nvPr/>
          </p:nvSpPr>
          <p:spPr>
            <a:xfrm rot="-5400000" flipH="1">
              <a:off x="8788045" y="3598950"/>
              <a:ext cx="870400" cy="2850775"/>
            </a:xfrm>
            <a:custGeom>
              <a:avLst/>
              <a:gdLst/>
              <a:ahLst/>
              <a:cxnLst/>
              <a:rect l="l" t="t" r="r" b="b"/>
              <a:pathLst>
                <a:path w="34816" h="114031" extrusionOk="0">
                  <a:moveTo>
                    <a:pt x="18318" y="0"/>
                  </a:moveTo>
                  <a:lnTo>
                    <a:pt x="18318" y="9948"/>
                  </a:lnTo>
                  <a:lnTo>
                    <a:pt x="0" y="28265"/>
                  </a:lnTo>
                  <a:lnTo>
                    <a:pt x="0" y="48039"/>
                  </a:lnTo>
                  <a:lnTo>
                    <a:pt x="10736" y="58775"/>
                  </a:lnTo>
                  <a:lnTo>
                    <a:pt x="34816" y="58775"/>
                  </a:lnTo>
                  <a:lnTo>
                    <a:pt x="34816" y="114031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616" name="Google Shape;616;p23"/>
            <p:cNvGrpSpPr/>
            <p:nvPr/>
          </p:nvGrpSpPr>
          <p:grpSpPr>
            <a:xfrm rot="-5400000" flipH="1">
              <a:off x="8489086" y="4163846"/>
              <a:ext cx="493321" cy="357312"/>
              <a:chOff x="1722354" y="229144"/>
              <a:chExt cx="1748744" cy="1266614"/>
            </a:xfrm>
          </p:grpSpPr>
          <p:sp>
            <p:nvSpPr>
              <p:cNvPr id="617" name="Google Shape;617;p23"/>
              <p:cNvSpPr/>
              <p:nvPr/>
            </p:nvSpPr>
            <p:spPr>
              <a:xfrm rot="10800000">
                <a:off x="2239107" y="792406"/>
                <a:ext cx="1231990" cy="703352"/>
              </a:xfrm>
              <a:custGeom>
                <a:avLst/>
                <a:gdLst/>
                <a:ahLst/>
                <a:cxnLst/>
                <a:rect l="l" t="t" r="r" b="b"/>
                <a:pathLst>
                  <a:path w="4864" h="2777" fill="none" extrusionOk="0">
                    <a:moveTo>
                      <a:pt x="4863" y="2776"/>
                    </a:moveTo>
                    <a:lnTo>
                      <a:pt x="2051" y="0"/>
                    </a:lnTo>
                    <a:lnTo>
                      <a:pt x="0" y="0"/>
                    </a:lnTo>
                  </a:path>
                </a:pathLst>
              </a:cu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" name="Google Shape;618;p23"/>
              <p:cNvSpPr/>
              <p:nvPr/>
            </p:nvSpPr>
            <p:spPr>
              <a:xfrm rot="10800000">
                <a:off x="1722354" y="229144"/>
                <a:ext cx="627506" cy="620727"/>
              </a:xfrm>
              <a:custGeom>
                <a:avLst/>
                <a:gdLst/>
                <a:ahLst/>
                <a:cxnLst/>
                <a:rect l="l" t="t" r="r" b="b"/>
                <a:pathLst>
                  <a:path w="2748" h="2719" fill="none" extrusionOk="0">
                    <a:moveTo>
                      <a:pt x="2748" y="1363"/>
                    </a:moveTo>
                    <a:cubicBezTo>
                      <a:pt x="2748" y="2117"/>
                      <a:pt x="2117" y="2718"/>
                      <a:pt x="1392" y="2718"/>
                    </a:cubicBezTo>
                    <a:cubicBezTo>
                      <a:pt x="638" y="2718"/>
                      <a:pt x="1" y="2117"/>
                      <a:pt x="1" y="1363"/>
                    </a:cubicBezTo>
                    <a:cubicBezTo>
                      <a:pt x="1" y="609"/>
                      <a:pt x="638" y="0"/>
                      <a:pt x="1392" y="0"/>
                    </a:cubicBezTo>
                    <a:cubicBezTo>
                      <a:pt x="2117" y="0"/>
                      <a:pt x="2748" y="609"/>
                      <a:pt x="2748" y="1363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miter lim="72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19" name="Google Shape;619;p23"/>
            <p:cNvGrpSpPr/>
            <p:nvPr/>
          </p:nvGrpSpPr>
          <p:grpSpPr>
            <a:xfrm rot="5400000" flipH="1">
              <a:off x="765337" y="-239460"/>
              <a:ext cx="965258" cy="273510"/>
              <a:chOff x="-6675" y="2881558"/>
              <a:chExt cx="9140700" cy="2059567"/>
            </a:xfrm>
          </p:grpSpPr>
          <p:cxnSp>
            <p:nvCxnSpPr>
              <p:cNvPr id="620" name="Google Shape;620;p23"/>
              <p:cNvCxnSpPr/>
              <p:nvPr/>
            </p:nvCxnSpPr>
            <p:spPr>
              <a:xfrm>
                <a:off x="-6675" y="2881558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21" name="Google Shape;621;p23"/>
              <p:cNvCxnSpPr/>
              <p:nvPr/>
            </p:nvCxnSpPr>
            <p:spPr>
              <a:xfrm>
                <a:off x="-6675" y="3396450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22" name="Google Shape;622;p23"/>
              <p:cNvCxnSpPr/>
              <p:nvPr/>
            </p:nvCxnSpPr>
            <p:spPr>
              <a:xfrm>
                <a:off x="-6675" y="3911342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23" name="Google Shape;623;p23"/>
              <p:cNvCxnSpPr/>
              <p:nvPr/>
            </p:nvCxnSpPr>
            <p:spPr>
              <a:xfrm>
                <a:off x="-6675" y="4426233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24" name="Google Shape;624;p23"/>
              <p:cNvCxnSpPr/>
              <p:nvPr/>
            </p:nvCxnSpPr>
            <p:spPr>
              <a:xfrm>
                <a:off x="-6675" y="4941125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625" name="Google Shape;625;p23"/>
          <p:cNvGrpSpPr/>
          <p:nvPr/>
        </p:nvGrpSpPr>
        <p:grpSpPr>
          <a:xfrm>
            <a:off x="248565" y="1658361"/>
            <a:ext cx="8665831" cy="946305"/>
            <a:chOff x="248565" y="1658361"/>
            <a:chExt cx="8665831" cy="946305"/>
          </a:xfrm>
        </p:grpSpPr>
        <p:sp>
          <p:nvSpPr>
            <p:cNvPr id="626" name="Google Shape;626;p23"/>
            <p:cNvSpPr/>
            <p:nvPr/>
          </p:nvSpPr>
          <p:spPr>
            <a:xfrm rot="10800000" flipH="1">
              <a:off x="248565" y="1658361"/>
              <a:ext cx="40056" cy="440880"/>
            </a:xfrm>
            <a:custGeom>
              <a:avLst/>
              <a:gdLst/>
              <a:ahLst/>
              <a:cxnLst/>
              <a:rect l="l" t="t" r="r" b="b"/>
              <a:pathLst>
                <a:path w="1146" h="12620" extrusionOk="0">
                  <a:moveTo>
                    <a:pt x="573" y="1"/>
                  </a:moveTo>
                  <a:cubicBezTo>
                    <a:pt x="240" y="1"/>
                    <a:pt x="1" y="240"/>
                    <a:pt x="1" y="573"/>
                  </a:cubicBezTo>
                  <a:lnTo>
                    <a:pt x="1" y="12046"/>
                  </a:lnTo>
                  <a:cubicBezTo>
                    <a:pt x="1" y="12351"/>
                    <a:pt x="240" y="12619"/>
                    <a:pt x="573" y="12619"/>
                  </a:cubicBezTo>
                  <a:cubicBezTo>
                    <a:pt x="878" y="12619"/>
                    <a:pt x="1146" y="12351"/>
                    <a:pt x="1146" y="12046"/>
                  </a:cubicBezTo>
                  <a:lnTo>
                    <a:pt x="1146" y="573"/>
                  </a:lnTo>
                  <a:cubicBezTo>
                    <a:pt x="1146" y="240"/>
                    <a:pt x="878" y="1"/>
                    <a:pt x="5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23"/>
            <p:cNvSpPr/>
            <p:nvPr/>
          </p:nvSpPr>
          <p:spPr>
            <a:xfrm flipH="1">
              <a:off x="8874340" y="2163786"/>
              <a:ext cx="40056" cy="440880"/>
            </a:xfrm>
            <a:custGeom>
              <a:avLst/>
              <a:gdLst/>
              <a:ahLst/>
              <a:cxnLst/>
              <a:rect l="l" t="t" r="r" b="b"/>
              <a:pathLst>
                <a:path w="1146" h="12620" extrusionOk="0">
                  <a:moveTo>
                    <a:pt x="573" y="1"/>
                  </a:moveTo>
                  <a:cubicBezTo>
                    <a:pt x="240" y="1"/>
                    <a:pt x="1" y="240"/>
                    <a:pt x="1" y="573"/>
                  </a:cubicBezTo>
                  <a:lnTo>
                    <a:pt x="1" y="12046"/>
                  </a:lnTo>
                  <a:cubicBezTo>
                    <a:pt x="1" y="12351"/>
                    <a:pt x="240" y="12619"/>
                    <a:pt x="573" y="12619"/>
                  </a:cubicBezTo>
                  <a:cubicBezTo>
                    <a:pt x="878" y="12619"/>
                    <a:pt x="1146" y="12351"/>
                    <a:pt x="1146" y="12046"/>
                  </a:cubicBezTo>
                  <a:lnTo>
                    <a:pt x="1146" y="573"/>
                  </a:lnTo>
                  <a:cubicBezTo>
                    <a:pt x="1146" y="240"/>
                    <a:pt x="878" y="1"/>
                    <a:pt x="5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8" name="Google Shape;628;p23"/>
          <p:cNvSpPr/>
          <p:nvPr/>
        </p:nvSpPr>
        <p:spPr>
          <a:xfrm rot="-5400000">
            <a:off x="507335" y="632747"/>
            <a:ext cx="228075" cy="197250"/>
          </a:xfrm>
          <a:prstGeom prst="flowChartMerg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0" name="Google Shape;630;p24"/>
          <p:cNvGrpSpPr/>
          <p:nvPr/>
        </p:nvGrpSpPr>
        <p:grpSpPr>
          <a:xfrm>
            <a:off x="248752" y="491529"/>
            <a:ext cx="8669349" cy="4596267"/>
            <a:chOff x="188277" y="445029"/>
            <a:chExt cx="8669349" cy="4596267"/>
          </a:xfrm>
        </p:grpSpPr>
        <p:sp>
          <p:nvSpPr>
            <p:cNvPr id="631" name="Google Shape;631;p24"/>
            <p:cNvSpPr/>
            <p:nvPr/>
          </p:nvSpPr>
          <p:spPr>
            <a:xfrm rot="10800000">
              <a:off x="8615635" y="684429"/>
              <a:ext cx="43116" cy="474994"/>
            </a:xfrm>
            <a:custGeom>
              <a:avLst/>
              <a:gdLst/>
              <a:ahLst/>
              <a:cxnLst/>
              <a:rect l="l" t="t" r="r" b="b"/>
              <a:pathLst>
                <a:path w="754" h="8307" fill="none" extrusionOk="0">
                  <a:moveTo>
                    <a:pt x="391" y="8307"/>
                  </a:moveTo>
                  <a:lnTo>
                    <a:pt x="391" y="8307"/>
                  </a:lnTo>
                  <a:cubicBezTo>
                    <a:pt x="181" y="8307"/>
                    <a:pt x="0" y="8155"/>
                    <a:pt x="0" y="7944"/>
                  </a:cubicBezTo>
                  <a:lnTo>
                    <a:pt x="0" y="363"/>
                  </a:lnTo>
                  <a:cubicBezTo>
                    <a:pt x="0" y="182"/>
                    <a:pt x="181" y="1"/>
                    <a:pt x="391" y="1"/>
                  </a:cubicBezTo>
                  <a:lnTo>
                    <a:pt x="391" y="1"/>
                  </a:lnTo>
                  <a:cubicBezTo>
                    <a:pt x="573" y="1"/>
                    <a:pt x="754" y="182"/>
                    <a:pt x="754" y="363"/>
                  </a:cubicBezTo>
                  <a:lnTo>
                    <a:pt x="754" y="7944"/>
                  </a:lnTo>
                  <a:cubicBezTo>
                    <a:pt x="754" y="8155"/>
                    <a:pt x="573" y="8307"/>
                    <a:pt x="391" y="830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724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24"/>
            <p:cNvSpPr/>
            <p:nvPr/>
          </p:nvSpPr>
          <p:spPr>
            <a:xfrm rot="10800000">
              <a:off x="8814510" y="445029"/>
              <a:ext cx="43116" cy="474994"/>
            </a:xfrm>
            <a:custGeom>
              <a:avLst/>
              <a:gdLst/>
              <a:ahLst/>
              <a:cxnLst/>
              <a:rect l="l" t="t" r="r" b="b"/>
              <a:pathLst>
                <a:path w="754" h="8307" fill="none" extrusionOk="0">
                  <a:moveTo>
                    <a:pt x="391" y="8307"/>
                  </a:moveTo>
                  <a:lnTo>
                    <a:pt x="391" y="8307"/>
                  </a:lnTo>
                  <a:cubicBezTo>
                    <a:pt x="181" y="8307"/>
                    <a:pt x="0" y="8155"/>
                    <a:pt x="0" y="7944"/>
                  </a:cubicBezTo>
                  <a:lnTo>
                    <a:pt x="0" y="363"/>
                  </a:lnTo>
                  <a:cubicBezTo>
                    <a:pt x="0" y="182"/>
                    <a:pt x="181" y="1"/>
                    <a:pt x="391" y="1"/>
                  </a:cubicBezTo>
                  <a:lnTo>
                    <a:pt x="391" y="1"/>
                  </a:lnTo>
                  <a:cubicBezTo>
                    <a:pt x="573" y="1"/>
                    <a:pt x="754" y="182"/>
                    <a:pt x="754" y="363"/>
                  </a:cubicBezTo>
                  <a:lnTo>
                    <a:pt x="754" y="7944"/>
                  </a:lnTo>
                  <a:cubicBezTo>
                    <a:pt x="754" y="8155"/>
                    <a:pt x="573" y="8307"/>
                    <a:pt x="391" y="830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724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33" name="Google Shape;633;p24"/>
            <p:cNvGrpSpPr/>
            <p:nvPr/>
          </p:nvGrpSpPr>
          <p:grpSpPr>
            <a:xfrm>
              <a:off x="188277" y="4275152"/>
              <a:ext cx="206891" cy="766144"/>
              <a:chOff x="8650702" y="3525402"/>
              <a:chExt cx="206891" cy="766144"/>
            </a:xfrm>
          </p:grpSpPr>
          <p:sp>
            <p:nvSpPr>
              <p:cNvPr id="634" name="Google Shape;634;p24"/>
              <p:cNvSpPr/>
              <p:nvPr/>
            </p:nvSpPr>
            <p:spPr>
              <a:xfrm rot="10800000">
                <a:off x="8650702" y="3525402"/>
                <a:ext cx="43116" cy="474994"/>
              </a:xfrm>
              <a:custGeom>
                <a:avLst/>
                <a:gdLst/>
                <a:ahLst/>
                <a:cxnLst/>
                <a:rect l="l" t="t" r="r" b="b"/>
                <a:pathLst>
                  <a:path w="754" h="8307" fill="none" extrusionOk="0">
                    <a:moveTo>
                      <a:pt x="391" y="8307"/>
                    </a:moveTo>
                    <a:lnTo>
                      <a:pt x="391" y="8307"/>
                    </a:lnTo>
                    <a:cubicBezTo>
                      <a:pt x="181" y="8307"/>
                      <a:pt x="0" y="8155"/>
                      <a:pt x="0" y="7944"/>
                    </a:cubicBezTo>
                    <a:lnTo>
                      <a:pt x="0" y="363"/>
                    </a:lnTo>
                    <a:cubicBezTo>
                      <a:pt x="0" y="182"/>
                      <a:pt x="181" y="1"/>
                      <a:pt x="391" y="1"/>
                    </a:cubicBezTo>
                    <a:lnTo>
                      <a:pt x="391" y="1"/>
                    </a:lnTo>
                    <a:cubicBezTo>
                      <a:pt x="573" y="1"/>
                      <a:pt x="754" y="182"/>
                      <a:pt x="754" y="363"/>
                    </a:cubicBezTo>
                    <a:lnTo>
                      <a:pt x="754" y="7944"/>
                    </a:lnTo>
                    <a:cubicBezTo>
                      <a:pt x="754" y="8155"/>
                      <a:pt x="573" y="8307"/>
                      <a:pt x="391" y="8307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miter lim="72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" name="Google Shape;635;p24"/>
              <p:cNvSpPr/>
              <p:nvPr/>
            </p:nvSpPr>
            <p:spPr>
              <a:xfrm rot="10800000">
                <a:off x="8814477" y="3816552"/>
                <a:ext cx="43116" cy="474994"/>
              </a:xfrm>
              <a:custGeom>
                <a:avLst/>
                <a:gdLst/>
                <a:ahLst/>
                <a:cxnLst/>
                <a:rect l="l" t="t" r="r" b="b"/>
                <a:pathLst>
                  <a:path w="754" h="8307" fill="none" extrusionOk="0">
                    <a:moveTo>
                      <a:pt x="391" y="8307"/>
                    </a:moveTo>
                    <a:lnTo>
                      <a:pt x="391" y="8307"/>
                    </a:lnTo>
                    <a:cubicBezTo>
                      <a:pt x="181" y="8307"/>
                      <a:pt x="0" y="8155"/>
                      <a:pt x="0" y="7944"/>
                    </a:cubicBezTo>
                    <a:lnTo>
                      <a:pt x="0" y="363"/>
                    </a:lnTo>
                    <a:cubicBezTo>
                      <a:pt x="0" y="182"/>
                      <a:pt x="181" y="1"/>
                      <a:pt x="391" y="1"/>
                    </a:cubicBezTo>
                    <a:lnTo>
                      <a:pt x="391" y="1"/>
                    </a:lnTo>
                    <a:cubicBezTo>
                      <a:pt x="573" y="1"/>
                      <a:pt x="754" y="182"/>
                      <a:pt x="754" y="363"/>
                    </a:cubicBezTo>
                    <a:lnTo>
                      <a:pt x="754" y="7944"/>
                    </a:lnTo>
                    <a:cubicBezTo>
                      <a:pt x="754" y="8155"/>
                      <a:pt x="573" y="8307"/>
                      <a:pt x="391" y="8307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solid"/>
                <a:miter lim="72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36" name="Google Shape;636;p24"/>
          <p:cNvGrpSpPr/>
          <p:nvPr/>
        </p:nvGrpSpPr>
        <p:grpSpPr>
          <a:xfrm>
            <a:off x="315625" y="1279781"/>
            <a:ext cx="8602485" cy="1562434"/>
            <a:chOff x="174750" y="1380581"/>
            <a:chExt cx="8602485" cy="1562434"/>
          </a:xfrm>
        </p:grpSpPr>
        <p:sp>
          <p:nvSpPr>
            <p:cNvPr id="637" name="Google Shape;637;p24"/>
            <p:cNvSpPr/>
            <p:nvPr/>
          </p:nvSpPr>
          <p:spPr>
            <a:xfrm rot="10800000">
              <a:off x="8737179" y="1380581"/>
              <a:ext cx="40056" cy="440880"/>
            </a:xfrm>
            <a:custGeom>
              <a:avLst/>
              <a:gdLst/>
              <a:ahLst/>
              <a:cxnLst/>
              <a:rect l="l" t="t" r="r" b="b"/>
              <a:pathLst>
                <a:path w="1146" h="12620" extrusionOk="0">
                  <a:moveTo>
                    <a:pt x="573" y="1"/>
                  </a:moveTo>
                  <a:cubicBezTo>
                    <a:pt x="240" y="1"/>
                    <a:pt x="1" y="240"/>
                    <a:pt x="1" y="573"/>
                  </a:cubicBezTo>
                  <a:lnTo>
                    <a:pt x="1" y="12046"/>
                  </a:lnTo>
                  <a:cubicBezTo>
                    <a:pt x="1" y="12351"/>
                    <a:pt x="240" y="12619"/>
                    <a:pt x="573" y="12619"/>
                  </a:cubicBezTo>
                  <a:cubicBezTo>
                    <a:pt x="878" y="12619"/>
                    <a:pt x="1146" y="12351"/>
                    <a:pt x="1146" y="12046"/>
                  </a:cubicBezTo>
                  <a:lnTo>
                    <a:pt x="1146" y="573"/>
                  </a:lnTo>
                  <a:cubicBezTo>
                    <a:pt x="1146" y="240"/>
                    <a:pt x="878" y="1"/>
                    <a:pt x="5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24"/>
            <p:cNvSpPr/>
            <p:nvPr/>
          </p:nvSpPr>
          <p:spPr>
            <a:xfrm rot="10800000">
              <a:off x="174750" y="2502136"/>
              <a:ext cx="40056" cy="440880"/>
            </a:xfrm>
            <a:custGeom>
              <a:avLst/>
              <a:gdLst/>
              <a:ahLst/>
              <a:cxnLst/>
              <a:rect l="l" t="t" r="r" b="b"/>
              <a:pathLst>
                <a:path w="1146" h="12620" extrusionOk="0">
                  <a:moveTo>
                    <a:pt x="573" y="1"/>
                  </a:moveTo>
                  <a:cubicBezTo>
                    <a:pt x="240" y="1"/>
                    <a:pt x="1" y="240"/>
                    <a:pt x="1" y="573"/>
                  </a:cubicBezTo>
                  <a:lnTo>
                    <a:pt x="1" y="12046"/>
                  </a:lnTo>
                  <a:cubicBezTo>
                    <a:pt x="1" y="12351"/>
                    <a:pt x="240" y="12619"/>
                    <a:pt x="573" y="12619"/>
                  </a:cubicBezTo>
                  <a:cubicBezTo>
                    <a:pt x="878" y="12619"/>
                    <a:pt x="1146" y="12351"/>
                    <a:pt x="1146" y="12046"/>
                  </a:cubicBezTo>
                  <a:lnTo>
                    <a:pt x="1146" y="573"/>
                  </a:lnTo>
                  <a:cubicBezTo>
                    <a:pt x="1146" y="240"/>
                    <a:pt x="878" y="1"/>
                    <a:pt x="5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9" name="Google Shape;639;p24"/>
          <p:cNvGrpSpPr/>
          <p:nvPr/>
        </p:nvGrpSpPr>
        <p:grpSpPr>
          <a:xfrm>
            <a:off x="355673" y="-567309"/>
            <a:ext cx="8751502" cy="5946659"/>
            <a:chOff x="251623" y="-534009"/>
            <a:chExt cx="8751502" cy="5946659"/>
          </a:xfrm>
        </p:grpSpPr>
        <p:grpSp>
          <p:nvGrpSpPr>
            <p:cNvPr id="640" name="Google Shape;640;p24"/>
            <p:cNvGrpSpPr/>
            <p:nvPr/>
          </p:nvGrpSpPr>
          <p:grpSpPr>
            <a:xfrm rot="10800000">
              <a:off x="251623" y="3645746"/>
              <a:ext cx="493321" cy="357312"/>
              <a:chOff x="1722354" y="229144"/>
              <a:chExt cx="1748744" cy="1266614"/>
            </a:xfrm>
          </p:grpSpPr>
          <p:sp>
            <p:nvSpPr>
              <p:cNvPr id="641" name="Google Shape;641;p24"/>
              <p:cNvSpPr/>
              <p:nvPr/>
            </p:nvSpPr>
            <p:spPr>
              <a:xfrm rot="10800000">
                <a:off x="2239107" y="792406"/>
                <a:ext cx="1231990" cy="703352"/>
              </a:xfrm>
              <a:custGeom>
                <a:avLst/>
                <a:gdLst/>
                <a:ahLst/>
                <a:cxnLst/>
                <a:rect l="l" t="t" r="r" b="b"/>
                <a:pathLst>
                  <a:path w="4864" h="2777" fill="none" extrusionOk="0">
                    <a:moveTo>
                      <a:pt x="4863" y="2776"/>
                    </a:moveTo>
                    <a:lnTo>
                      <a:pt x="2051" y="0"/>
                    </a:lnTo>
                    <a:lnTo>
                      <a:pt x="0" y="0"/>
                    </a:lnTo>
                  </a:path>
                </a:pathLst>
              </a:cu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2" name="Google Shape;642;p24"/>
              <p:cNvSpPr/>
              <p:nvPr/>
            </p:nvSpPr>
            <p:spPr>
              <a:xfrm rot="10800000">
                <a:off x="1722354" y="229144"/>
                <a:ext cx="627506" cy="620727"/>
              </a:xfrm>
              <a:custGeom>
                <a:avLst/>
                <a:gdLst/>
                <a:ahLst/>
                <a:cxnLst/>
                <a:rect l="l" t="t" r="r" b="b"/>
                <a:pathLst>
                  <a:path w="2748" h="2719" fill="none" extrusionOk="0">
                    <a:moveTo>
                      <a:pt x="2748" y="1363"/>
                    </a:moveTo>
                    <a:cubicBezTo>
                      <a:pt x="2748" y="2117"/>
                      <a:pt x="2117" y="2718"/>
                      <a:pt x="1392" y="2718"/>
                    </a:cubicBezTo>
                    <a:cubicBezTo>
                      <a:pt x="638" y="2718"/>
                      <a:pt x="1" y="2117"/>
                      <a:pt x="1" y="1363"/>
                    </a:cubicBezTo>
                    <a:cubicBezTo>
                      <a:pt x="1" y="609"/>
                      <a:pt x="638" y="0"/>
                      <a:pt x="1392" y="0"/>
                    </a:cubicBezTo>
                    <a:cubicBezTo>
                      <a:pt x="2117" y="0"/>
                      <a:pt x="2748" y="609"/>
                      <a:pt x="2748" y="1363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miter lim="72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43" name="Google Shape;643;p24"/>
            <p:cNvGrpSpPr/>
            <p:nvPr/>
          </p:nvGrpSpPr>
          <p:grpSpPr>
            <a:xfrm rot="5400000" flipH="1">
              <a:off x="7247712" y="-188135"/>
              <a:ext cx="965258" cy="273510"/>
              <a:chOff x="-6675" y="2881558"/>
              <a:chExt cx="9140700" cy="2059567"/>
            </a:xfrm>
          </p:grpSpPr>
          <p:cxnSp>
            <p:nvCxnSpPr>
              <p:cNvPr id="644" name="Google Shape;644;p24"/>
              <p:cNvCxnSpPr/>
              <p:nvPr/>
            </p:nvCxnSpPr>
            <p:spPr>
              <a:xfrm>
                <a:off x="-6675" y="2881558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45" name="Google Shape;645;p24"/>
              <p:cNvCxnSpPr/>
              <p:nvPr/>
            </p:nvCxnSpPr>
            <p:spPr>
              <a:xfrm>
                <a:off x="-6675" y="3396450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46" name="Google Shape;646;p24"/>
              <p:cNvCxnSpPr/>
              <p:nvPr/>
            </p:nvCxnSpPr>
            <p:spPr>
              <a:xfrm>
                <a:off x="-6675" y="3911342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47" name="Google Shape;647;p24"/>
              <p:cNvCxnSpPr/>
              <p:nvPr/>
            </p:nvCxnSpPr>
            <p:spPr>
              <a:xfrm>
                <a:off x="-6675" y="4426233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48" name="Google Shape;648;p24"/>
              <p:cNvCxnSpPr/>
              <p:nvPr/>
            </p:nvCxnSpPr>
            <p:spPr>
              <a:xfrm>
                <a:off x="-6675" y="4941125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649" name="Google Shape;649;p24"/>
            <p:cNvSpPr/>
            <p:nvPr/>
          </p:nvSpPr>
          <p:spPr>
            <a:xfrm>
              <a:off x="5746750" y="-57000"/>
              <a:ext cx="3256375" cy="488250"/>
            </a:xfrm>
            <a:custGeom>
              <a:avLst/>
              <a:gdLst/>
              <a:ahLst/>
              <a:cxnLst/>
              <a:rect l="l" t="t" r="r" b="b"/>
              <a:pathLst>
                <a:path w="130255" h="19530" extrusionOk="0">
                  <a:moveTo>
                    <a:pt x="0" y="0"/>
                  </a:moveTo>
                  <a:lnTo>
                    <a:pt x="19531" y="19530"/>
                  </a:lnTo>
                  <a:lnTo>
                    <a:pt x="93650" y="19530"/>
                  </a:lnTo>
                  <a:lnTo>
                    <a:pt x="102323" y="10857"/>
                  </a:lnTo>
                  <a:lnTo>
                    <a:pt x="121066" y="10857"/>
                  </a:lnTo>
                  <a:lnTo>
                    <a:pt x="130255" y="166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650" name="Google Shape;650;p24"/>
            <p:cNvSpPr/>
            <p:nvPr/>
          </p:nvSpPr>
          <p:spPr>
            <a:xfrm>
              <a:off x="260200" y="3089575"/>
              <a:ext cx="476150" cy="2323075"/>
            </a:xfrm>
            <a:custGeom>
              <a:avLst/>
              <a:gdLst/>
              <a:ahLst/>
              <a:cxnLst/>
              <a:rect l="l" t="t" r="r" b="b"/>
              <a:pathLst>
                <a:path w="19046" h="92923" extrusionOk="0">
                  <a:moveTo>
                    <a:pt x="0" y="0"/>
                  </a:moveTo>
                  <a:lnTo>
                    <a:pt x="0" y="36635"/>
                  </a:lnTo>
                  <a:lnTo>
                    <a:pt x="19046" y="55681"/>
                  </a:lnTo>
                  <a:lnTo>
                    <a:pt x="19046" y="92923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651" name="Google Shape;651;p24"/>
          <p:cNvSpPr/>
          <p:nvPr/>
        </p:nvSpPr>
        <p:spPr>
          <a:xfrm rot="-5400000">
            <a:off x="507335" y="632747"/>
            <a:ext cx="228075" cy="197250"/>
          </a:xfrm>
          <a:prstGeom prst="flowChartMerg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3"/>
          <p:cNvSpPr txBox="1">
            <a:spLocks noGrp="1"/>
          </p:cNvSpPr>
          <p:nvPr>
            <p:ph type="title"/>
          </p:nvPr>
        </p:nvSpPr>
        <p:spPr>
          <a:xfrm>
            <a:off x="1136800" y="2325725"/>
            <a:ext cx="3653400" cy="989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4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title" idx="2" hasCustomPrompt="1"/>
          </p:nvPr>
        </p:nvSpPr>
        <p:spPr>
          <a:xfrm>
            <a:off x="4790350" y="2279800"/>
            <a:ext cx="1343100" cy="989400"/>
          </a:xfrm>
          <a:prstGeom prst="rect">
            <a:avLst/>
          </a:prstGeom>
          <a:solidFill>
            <a:srgbClr val="FFFFFF">
              <a:alpha val="7500"/>
            </a:srgbClr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900">
                <a:solidFill>
                  <a:schemeClr val="lt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grpSp>
        <p:nvGrpSpPr>
          <p:cNvPr id="27" name="Google Shape;27;p3"/>
          <p:cNvGrpSpPr/>
          <p:nvPr/>
        </p:nvGrpSpPr>
        <p:grpSpPr>
          <a:xfrm rot="-5400000">
            <a:off x="3860412" y="-1906049"/>
            <a:ext cx="3859204" cy="615399"/>
            <a:chOff x="-6675" y="307100"/>
            <a:chExt cx="9140700" cy="4634025"/>
          </a:xfrm>
        </p:grpSpPr>
        <p:cxnSp>
          <p:nvCxnSpPr>
            <p:cNvPr id="28" name="Google Shape;28;p3"/>
            <p:cNvCxnSpPr/>
            <p:nvPr/>
          </p:nvCxnSpPr>
          <p:spPr>
            <a:xfrm>
              <a:off x="-6675" y="307100"/>
              <a:ext cx="9140700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" name="Google Shape;29;p3"/>
            <p:cNvCxnSpPr/>
            <p:nvPr/>
          </p:nvCxnSpPr>
          <p:spPr>
            <a:xfrm>
              <a:off x="-6675" y="1336883"/>
              <a:ext cx="9140700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" name="Google Shape;30;p3"/>
            <p:cNvCxnSpPr/>
            <p:nvPr/>
          </p:nvCxnSpPr>
          <p:spPr>
            <a:xfrm>
              <a:off x="-6675" y="821992"/>
              <a:ext cx="9140700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" name="Google Shape;31;p3"/>
            <p:cNvCxnSpPr/>
            <p:nvPr/>
          </p:nvCxnSpPr>
          <p:spPr>
            <a:xfrm>
              <a:off x="-6675" y="1851775"/>
              <a:ext cx="9140700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" name="Google Shape;32;p3"/>
            <p:cNvCxnSpPr/>
            <p:nvPr/>
          </p:nvCxnSpPr>
          <p:spPr>
            <a:xfrm>
              <a:off x="-6675" y="2366667"/>
              <a:ext cx="9140700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" name="Google Shape;33;p3"/>
            <p:cNvCxnSpPr/>
            <p:nvPr/>
          </p:nvCxnSpPr>
          <p:spPr>
            <a:xfrm>
              <a:off x="-6675" y="2881558"/>
              <a:ext cx="9140700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" name="Google Shape;34;p3"/>
            <p:cNvCxnSpPr/>
            <p:nvPr/>
          </p:nvCxnSpPr>
          <p:spPr>
            <a:xfrm>
              <a:off x="-6675" y="3396450"/>
              <a:ext cx="9140700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" name="Google Shape;35;p3"/>
            <p:cNvCxnSpPr/>
            <p:nvPr/>
          </p:nvCxnSpPr>
          <p:spPr>
            <a:xfrm>
              <a:off x="-6675" y="3911342"/>
              <a:ext cx="9140700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" name="Google Shape;36;p3"/>
            <p:cNvCxnSpPr/>
            <p:nvPr/>
          </p:nvCxnSpPr>
          <p:spPr>
            <a:xfrm>
              <a:off x="-6675" y="4426233"/>
              <a:ext cx="9140700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" name="Google Shape;37;p3"/>
            <p:cNvCxnSpPr/>
            <p:nvPr/>
          </p:nvCxnSpPr>
          <p:spPr>
            <a:xfrm>
              <a:off x="-6675" y="4941125"/>
              <a:ext cx="9140700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8" name="Google Shape;38;p3"/>
          <p:cNvGrpSpPr/>
          <p:nvPr/>
        </p:nvGrpSpPr>
        <p:grpSpPr>
          <a:xfrm>
            <a:off x="-415272" y="538801"/>
            <a:ext cx="7636891" cy="5144942"/>
            <a:chOff x="-415272" y="538801"/>
            <a:chExt cx="7636891" cy="5144942"/>
          </a:xfrm>
        </p:grpSpPr>
        <p:grpSp>
          <p:nvGrpSpPr>
            <p:cNvPr id="39" name="Google Shape;39;p3"/>
            <p:cNvGrpSpPr/>
            <p:nvPr/>
          </p:nvGrpSpPr>
          <p:grpSpPr>
            <a:xfrm>
              <a:off x="6110275" y="4572400"/>
              <a:ext cx="1111343" cy="1111343"/>
              <a:chOff x="8307725" y="278700"/>
              <a:chExt cx="1111343" cy="1111343"/>
            </a:xfrm>
          </p:grpSpPr>
          <p:sp>
            <p:nvSpPr>
              <p:cNvPr id="40" name="Google Shape;40;p3"/>
              <p:cNvSpPr/>
              <p:nvPr/>
            </p:nvSpPr>
            <p:spPr>
              <a:xfrm>
                <a:off x="8307725" y="278700"/>
                <a:ext cx="1111343" cy="1111343"/>
              </a:xfrm>
              <a:custGeom>
                <a:avLst/>
                <a:gdLst/>
                <a:ahLst/>
                <a:cxnLst/>
                <a:rect l="l" t="t" r="r" b="b"/>
                <a:pathLst>
                  <a:path w="17396" h="17396" fill="none" extrusionOk="0">
                    <a:moveTo>
                      <a:pt x="8698" y="1"/>
                    </a:moveTo>
                    <a:cubicBezTo>
                      <a:pt x="13503" y="1"/>
                      <a:pt x="17395" y="3893"/>
                      <a:pt x="17395" y="8698"/>
                    </a:cubicBezTo>
                    <a:cubicBezTo>
                      <a:pt x="17395" y="13496"/>
                      <a:pt x="13503" y="17396"/>
                      <a:pt x="8698" y="17396"/>
                    </a:cubicBezTo>
                    <a:cubicBezTo>
                      <a:pt x="3900" y="17396"/>
                      <a:pt x="1" y="13496"/>
                      <a:pt x="1" y="8698"/>
                    </a:cubicBezTo>
                    <a:cubicBezTo>
                      <a:pt x="1" y="3893"/>
                      <a:pt x="3900" y="1"/>
                      <a:pt x="8698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miter lim="72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41;p3"/>
              <p:cNvSpPr/>
              <p:nvPr/>
            </p:nvSpPr>
            <p:spPr>
              <a:xfrm>
                <a:off x="8481362" y="452337"/>
                <a:ext cx="764065" cy="762212"/>
              </a:xfrm>
              <a:custGeom>
                <a:avLst/>
                <a:gdLst/>
                <a:ahLst/>
                <a:cxnLst/>
                <a:rect l="l" t="t" r="r" b="b"/>
                <a:pathLst>
                  <a:path w="11960" h="11931" fill="none" extrusionOk="0">
                    <a:moveTo>
                      <a:pt x="5980" y="1"/>
                    </a:moveTo>
                    <a:cubicBezTo>
                      <a:pt x="9271" y="1"/>
                      <a:pt x="11960" y="2653"/>
                      <a:pt x="11960" y="5980"/>
                    </a:cubicBezTo>
                    <a:cubicBezTo>
                      <a:pt x="11960" y="9271"/>
                      <a:pt x="9271" y="11931"/>
                      <a:pt x="5980" y="11931"/>
                    </a:cubicBezTo>
                    <a:cubicBezTo>
                      <a:pt x="2690" y="11931"/>
                      <a:pt x="1" y="9271"/>
                      <a:pt x="1" y="5980"/>
                    </a:cubicBezTo>
                    <a:cubicBezTo>
                      <a:pt x="1" y="2653"/>
                      <a:pt x="2690" y="1"/>
                      <a:pt x="5980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miter lim="72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" name="Google Shape;42;p3"/>
            <p:cNvGrpSpPr/>
            <p:nvPr/>
          </p:nvGrpSpPr>
          <p:grpSpPr>
            <a:xfrm>
              <a:off x="-415272" y="538801"/>
              <a:ext cx="2027056" cy="586283"/>
              <a:chOff x="-415272" y="538801"/>
              <a:chExt cx="2027056" cy="586283"/>
            </a:xfrm>
          </p:grpSpPr>
          <p:sp>
            <p:nvSpPr>
              <p:cNvPr id="43" name="Google Shape;43;p3"/>
              <p:cNvSpPr/>
              <p:nvPr/>
            </p:nvSpPr>
            <p:spPr>
              <a:xfrm rot="-5400000">
                <a:off x="1352729" y="322862"/>
                <a:ext cx="43116" cy="474994"/>
              </a:xfrm>
              <a:custGeom>
                <a:avLst/>
                <a:gdLst/>
                <a:ahLst/>
                <a:cxnLst/>
                <a:rect l="l" t="t" r="r" b="b"/>
                <a:pathLst>
                  <a:path w="754" h="8307" fill="none" extrusionOk="0">
                    <a:moveTo>
                      <a:pt x="391" y="8307"/>
                    </a:moveTo>
                    <a:lnTo>
                      <a:pt x="391" y="8307"/>
                    </a:lnTo>
                    <a:cubicBezTo>
                      <a:pt x="181" y="8307"/>
                      <a:pt x="0" y="8155"/>
                      <a:pt x="0" y="7944"/>
                    </a:cubicBezTo>
                    <a:lnTo>
                      <a:pt x="0" y="363"/>
                    </a:lnTo>
                    <a:cubicBezTo>
                      <a:pt x="0" y="182"/>
                      <a:pt x="181" y="1"/>
                      <a:pt x="391" y="1"/>
                    </a:cubicBezTo>
                    <a:lnTo>
                      <a:pt x="391" y="1"/>
                    </a:lnTo>
                    <a:cubicBezTo>
                      <a:pt x="573" y="1"/>
                      <a:pt x="754" y="182"/>
                      <a:pt x="754" y="363"/>
                    </a:cubicBezTo>
                    <a:lnTo>
                      <a:pt x="754" y="7944"/>
                    </a:lnTo>
                    <a:cubicBezTo>
                      <a:pt x="754" y="8155"/>
                      <a:pt x="573" y="8307"/>
                      <a:pt x="391" y="8307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miter lim="72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44;p3"/>
              <p:cNvSpPr/>
              <p:nvPr/>
            </p:nvSpPr>
            <p:spPr>
              <a:xfrm rot="-5400000">
                <a:off x="-39071" y="673783"/>
                <a:ext cx="75100" cy="827502"/>
              </a:xfrm>
              <a:custGeom>
                <a:avLst/>
                <a:gdLst/>
                <a:ahLst/>
                <a:cxnLst/>
                <a:rect l="l" t="t" r="r" b="b"/>
                <a:pathLst>
                  <a:path w="754" h="8307" fill="none" extrusionOk="0">
                    <a:moveTo>
                      <a:pt x="391" y="8307"/>
                    </a:moveTo>
                    <a:lnTo>
                      <a:pt x="391" y="8307"/>
                    </a:lnTo>
                    <a:cubicBezTo>
                      <a:pt x="181" y="8307"/>
                      <a:pt x="0" y="8155"/>
                      <a:pt x="0" y="7944"/>
                    </a:cubicBezTo>
                    <a:lnTo>
                      <a:pt x="0" y="363"/>
                    </a:lnTo>
                    <a:cubicBezTo>
                      <a:pt x="0" y="182"/>
                      <a:pt x="181" y="1"/>
                      <a:pt x="391" y="1"/>
                    </a:cubicBezTo>
                    <a:lnTo>
                      <a:pt x="391" y="1"/>
                    </a:lnTo>
                    <a:cubicBezTo>
                      <a:pt x="573" y="1"/>
                      <a:pt x="754" y="182"/>
                      <a:pt x="754" y="363"/>
                    </a:cubicBezTo>
                    <a:lnTo>
                      <a:pt x="754" y="7944"/>
                    </a:lnTo>
                    <a:cubicBezTo>
                      <a:pt x="754" y="8155"/>
                      <a:pt x="573" y="8307"/>
                      <a:pt x="391" y="8307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solid"/>
                <a:miter lim="72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Raleway Black"/>
              <a:buNone/>
              <a:defRPr b="0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Raleway Black"/>
              <a:buNone/>
              <a:defRPr b="0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Raleway Black"/>
              <a:buNone/>
              <a:defRPr b="0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Raleway Black"/>
              <a:buNone/>
              <a:defRPr b="0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Raleway Black"/>
              <a:buNone/>
              <a:defRPr b="0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Raleway Black"/>
              <a:buNone/>
              <a:defRPr b="0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Raleway Black"/>
              <a:buNone/>
              <a:defRPr b="0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Raleway Black"/>
              <a:buNone/>
              <a:defRPr b="0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>
            <a:endParaRPr/>
          </a:p>
        </p:txBody>
      </p:sp>
      <p:sp>
        <p:nvSpPr>
          <p:cNvPr id="81" name="Google Shape;81;p5"/>
          <p:cNvSpPr txBox="1">
            <a:spLocks noGrp="1"/>
          </p:cNvSpPr>
          <p:nvPr>
            <p:ph type="subTitle" idx="1"/>
          </p:nvPr>
        </p:nvSpPr>
        <p:spPr>
          <a:xfrm>
            <a:off x="4861824" y="2438075"/>
            <a:ext cx="2610900" cy="14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5"/>
          <p:cNvSpPr txBox="1">
            <a:spLocks noGrp="1"/>
          </p:cNvSpPr>
          <p:nvPr>
            <p:ph type="subTitle" idx="2"/>
          </p:nvPr>
        </p:nvSpPr>
        <p:spPr>
          <a:xfrm>
            <a:off x="1671269" y="2438075"/>
            <a:ext cx="2610900" cy="14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5"/>
          <p:cNvSpPr txBox="1">
            <a:spLocks noGrp="1"/>
          </p:cNvSpPr>
          <p:nvPr>
            <p:ph type="subTitle" idx="3"/>
          </p:nvPr>
        </p:nvSpPr>
        <p:spPr>
          <a:xfrm>
            <a:off x="1671269" y="2041650"/>
            <a:ext cx="2610900" cy="48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16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>
            <a:endParaRPr/>
          </a:p>
        </p:txBody>
      </p:sp>
      <p:sp>
        <p:nvSpPr>
          <p:cNvPr id="84" name="Google Shape;84;p5"/>
          <p:cNvSpPr txBox="1">
            <a:spLocks noGrp="1"/>
          </p:cNvSpPr>
          <p:nvPr>
            <p:ph type="subTitle" idx="4"/>
          </p:nvPr>
        </p:nvSpPr>
        <p:spPr>
          <a:xfrm>
            <a:off x="4861831" y="2041650"/>
            <a:ext cx="2610900" cy="48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16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>
            <a:endParaRPr/>
          </a:p>
        </p:txBody>
      </p:sp>
      <p:grpSp>
        <p:nvGrpSpPr>
          <p:cNvPr id="85" name="Google Shape;85;p5"/>
          <p:cNvGrpSpPr/>
          <p:nvPr/>
        </p:nvGrpSpPr>
        <p:grpSpPr>
          <a:xfrm>
            <a:off x="188277" y="2438079"/>
            <a:ext cx="8669349" cy="1311292"/>
            <a:chOff x="188277" y="2438079"/>
            <a:chExt cx="8669349" cy="1311292"/>
          </a:xfrm>
        </p:grpSpPr>
        <p:sp>
          <p:nvSpPr>
            <p:cNvPr id="86" name="Google Shape;86;p5"/>
            <p:cNvSpPr/>
            <p:nvPr/>
          </p:nvSpPr>
          <p:spPr>
            <a:xfrm rot="10800000">
              <a:off x="8615635" y="2983229"/>
              <a:ext cx="43116" cy="474994"/>
            </a:xfrm>
            <a:custGeom>
              <a:avLst/>
              <a:gdLst/>
              <a:ahLst/>
              <a:cxnLst/>
              <a:rect l="l" t="t" r="r" b="b"/>
              <a:pathLst>
                <a:path w="754" h="8307" fill="none" extrusionOk="0">
                  <a:moveTo>
                    <a:pt x="391" y="8307"/>
                  </a:moveTo>
                  <a:lnTo>
                    <a:pt x="391" y="8307"/>
                  </a:lnTo>
                  <a:cubicBezTo>
                    <a:pt x="181" y="8307"/>
                    <a:pt x="0" y="8155"/>
                    <a:pt x="0" y="7944"/>
                  </a:cubicBezTo>
                  <a:lnTo>
                    <a:pt x="0" y="363"/>
                  </a:lnTo>
                  <a:cubicBezTo>
                    <a:pt x="0" y="182"/>
                    <a:pt x="181" y="1"/>
                    <a:pt x="391" y="1"/>
                  </a:cubicBezTo>
                  <a:lnTo>
                    <a:pt x="391" y="1"/>
                  </a:lnTo>
                  <a:cubicBezTo>
                    <a:pt x="573" y="1"/>
                    <a:pt x="754" y="182"/>
                    <a:pt x="754" y="363"/>
                  </a:cubicBezTo>
                  <a:lnTo>
                    <a:pt x="754" y="7944"/>
                  </a:lnTo>
                  <a:cubicBezTo>
                    <a:pt x="754" y="8155"/>
                    <a:pt x="573" y="8307"/>
                    <a:pt x="391" y="830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724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5"/>
            <p:cNvSpPr/>
            <p:nvPr/>
          </p:nvSpPr>
          <p:spPr>
            <a:xfrm rot="10800000">
              <a:off x="8814510" y="2438079"/>
              <a:ext cx="43116" cy="474994"/>
            </a:xfrm>
            <a:custGeom>
              <a:avLst/>
              <a:gdLst/>
              <a:ahLst/>
              <a:cxnLst/>
              <a:rect l="l" t="t" r="r" b="b"/>
              <a:pathLst>
                <a:path w="754" h="8307" fill="none" extrusionOk="0">
                  <a:moveTo>
                    <a:pt x="391" y="8307"/>
                  </a:moveTo>
                  <a:lnTo>
                    <a:pt x="391" y="8307"/>
                  </a:lnTo>
                  <a:cubicBezTo>
                    <a:pt x="181" y="8307"/>
                    <a:pt x="0" y="8155"/>
                    <a:pt x="0" y="7944"/>
                  </a:cubicBezTo>
                  <a:lnTo>
                    <a:pt x="0" y="363"/>
                  </a:lnTo>
                  <a:cubicBezTo>
                    <a:pt x="0" y="182"/>
                    <a:pt x="181" y="1"/>
                    <a:pt x="391" y="1"/>
                  </a:cubicBezTo>
                  <a:lnTo>
                    <a:pt x="391" y="1"/>
                  </a:lnTo>
                  <a:cubicBezTo>
                    <a:pt x="573" y="1"/>
                    <a:pt x="754" y="182"/>
                    <a:pt x="754" y="363"/>
                  </a:cubicBezTo>
                  <a:lnTo>
                    <a:pt x="754" y="7944"/>
                  </a:lnTo>
                  <a:cubicBezTo>
                    <a:pt x="754" y="8155"/>
                    <a:pt x="573" y="8307"/>
                    <a:pt x="391" y="830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724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8" name="Google Shape;88;p5"/>
            <p:cNvGrpSpPr/>
            <p:nvPr/>
          </p:nvGrpSpPr>
          <p:grpSpPr>
            <a:xfrm>
              <a:off x="188277" y="2983227"/>
              <a:ext cx="206891" cy="766144"/>
              <a:chOff x="8650702" y="3525402"/>
              <a:chExt cx="206891" cy="766144"/>
            </a:xfrm>
          </p:grpSpPr>
          <p:sp>
            <p:nvSpPr>
              <p:cNvPr id="89" name="Google Shape;89;p5"/>
              <p:cNvSpPr/>
              <p:nvPr/>
            </p:nvSpPr>
            <p:spPr>
              <a:xfrm rot="10800000">
                <a:off x="8650702" y="3525402"/>
                <a:ext cx="43116" cy="474994"/>
              </a:xfrm>
              <a:custGeom>
                <a:avLst/>
                <a:gdLst/>
                <a:ahLst/>
                <a:cxnLst/>
                <a:rect l="l" t="t" r="r" b="b"/>
                <a:pathLst>
                  <a:path w="754" h="8307" fill="none" extrusionOk="0">
                    <a:moveTo>
                      <a:pt x="391" y="8307"/>
                    </a:moveTo>
                    <a:lnTo>
                      <a:pt x="391" y="8307"/>
                    </a:lnTo>
                    <a:cubicBezTo>
                      <a:pt x="181" y="8307"/>
                      <a:pt x="0" y="8155"/>
                      <a:pt x="0" y="7944"/>
                    </a:cubicBezTo>
                    <a:lnTo>
                      <a:pt x="0" y="363"/>
                    </a:lnTo>
                    <a:cubicBezTo>
                      <a:pt x="0" y="182"/>
                      <a:pt x="181" y="1"/>
                      <a:pt x="391" y="1"/>
                    </a:cubicBezTo>
                    <a:lnTo>
                      <a:pt x="391" y="1"/>
                    </a:lnTo>
                    <a:cubicBezTo>
                      <a:pt x="573" y="1"/>
                      <a:pt x="754" y="182"/>
                      <a:pt x="754" y="363"/>
                    </a:cubicBezTo>
                    <a:lnTo>
                      <a:pt x="754" y="7944"/>
                    </a:lnTo>
                    <a:cubicBezTo>
                      <a:pt x="754" y="8155"/>
                      <a:pt x="573" y="8307"/>
                      <a:pt x="391" y="8307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miter lim="72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0;p5"/>
              <p:cNvSpPr/>
              <p:nvPr/>
            </p:nvSpPr>
            <p:spPr>
              <a:xfrm rot="10800000">
                <a:off x="8814477" y="3816552"/>
                <a:ext cx="43116" cy="474994"/>
              </a:xfrm>
              <a:custGeom>
                <a:avLst/>
                <a:gdLst/>
                <a:ahLst/>
                <a:cxnLst/>
                <a:rect l="l" t="t" r="r" b="b"/>
                <a:pathLst>
                  <a:path w="754" h="8307" fill="none" extrusionOk="0">
                    <a:moveTo>
                      <a:pt x="391" y="8307"/>
                    </a:moveTo>
                    <a:lnTo>
                      <a:pt x="391" y="8307"/>
                    </a:lnTo>
                    <a:cubicBezTo>
                      <a:pt x="181" y="8307"/>
                      <a:pt x="0" y="8155"/>
                      <a:pt x="0" y="7944"/>
                    </a:cubicBezTo>
                    <a:lnTo>
                      <a:pt x="0" y="363"/>
                    </a:lnTo>
                    <a:cubicBezTo>
                      <a:pt x="0" y="182"/>
                      <a:pt x="181" y="1"/>
                      <a:pt x="391" y="1"/>
                    </a:cubicBezTo>
                    <a:lnTo>
                      <a:pt x="391" y="1"/>
                    </a:lnTo>
                    <a:cubicBezTo>
                      <a:pt x="573" y="1"/>
                      <a:pt x="754" y="182"/>
                      <a:pt x="754" y="363"/>
                    </a:cubicBezTo>
                    <a:lnTo>
                      <a:pt x="754" y="7944"/>
                    </a:lnTo>
                    <a:cubicBezTo>
                      <a:pt x="754" y="8155"/>
                      <a:pt x="573" y="8307"/>
                      <a:pt x="391" y="8307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solid"/>
                <a:miter lim="72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1" name="Google Shape;91;p5"/>
          <p:cNvGrpSpPr/>
          <p:nvPr/>
        </p:nvGrpSpPr>
        <p:grpSpPr>
          <a:xfrm>
            <a:off x="-2835749" y="5"/>
            <a:ext cx="12294866" cy="7634520"/>
            <a:chOff x="-2835749" y="5"/>
            <a:chExt cx="12294866" cy="7634520"/>
          </a:xfrm>
        </p:grpSpPr>
        <p:sp>
          <p:nvSpPr>
            <p:cNvPr id="92" name="Google Shape;92;p5"/>
            <p:cNvSpPr/>
            <p:nvPr/>
          </p:nvSpPr>
          <p:spPr>
            <a:xfrm flipH="1">
              <a:off x="-2835749" y="5"/>
              <a:ext cx="3174344" cy="5036488"/>
            </a:xfrm>
            <a:custGeom>
              <a:avLst/>
              <a:gdLst/>
              <a:ahLst/>
              <a:cxnLst/>
              <a:rect l="l" t="t" r="r" b="b"/>
              <a:pathLst>
                <a:path w="83338" h="132226" extrusionOk="0">
                  <a:moveTo>
                    <a:pt x="0" y="0"/>
                  </a:moveTo>
                  <a:lnTo>
                    <a:pt x="0" y="30327"/>
                  </a:lnTo>
                  <a:lnTo>
                    <a:pt x="43914" y="74240"/>
                  </a:lnTo>
                  <a:lnTo>
                    <a:pt x="43914" y="105053"/>
                  </a:lnTo>
                  <a:lnTo>
                    <a:pt x="83338" y="127814"/>
                  </a:lnTo>
                  <a:lnTo>
                    <a:pt x="80791" y="132226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93" name="Google Shape;93;p5"/>
            <p:cNvGrpSpPr/>
            <p:nvPr/>
          </p:nvGrpSpPr>
          <p:grpSpPr>
            <a:xfrm rot="10800000">
              <a:off x="29436" y="1468071"/>
              <a:ext cx="493321" cy="357312"/>
              <a:chOff x="2199401" y="229144"/>
              <a:chExt cx="1748744" cy="1266614"/>
            </a:xfrm>
          </p:grpSpPr>
          <p:sp>
            <p:nvSpPr>
              <p:cNvPr id="94" name="Google Shape;94;p5"/>
              <p:cNvSpPr/>
              <p:nvPr/>
            </p:nvSpPr>
            <p:spPr>
              <a:xfrm rot="10800000">
                <a:off x="2716154" y="792406"/>
                <a:ext cx="1231990" cy="703352"/>
              </a:xfrm>
              <a:custGeom>
                <a:avLst/>
                <a:gdLst/>
                <a:ahLst/>
                <a:cxnLst/>
                <a:rect l="l" t="t" r="r" b="b"/>
                <a:pathLst>
                  <a:path w="4864" h="2777" fill="none" extrusionOk="0">
                    <a:moveTo>
                      <a:pt x="4863" y="2776"/>
                    </a:moveTo>
                    <a:lnTo>
                      <a:pt x="2051" y="0"/>
                    </a:lnTo>
                    <a:lnTo>
                      <a:pt x="0" y="0"/>
                    </a:lnTo>
                  </a:path>
                </a:pathLst>
              </a:cu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95;p5"/>
              <p:cNvSpPr/>
              <p:nvPr/>
            </p:nvSpPr>
            <p:spPr>
              <a:xfrm rot="10800000">
                <a:off x="2199401" y="229144"/>
                <a:ext cx="627506" cy="620727"/>
              </a:xfrm>
              <a:custGeom>
                <a:avLst/>
                <a:gdLst/>
                <a:ahLst/>
                <a:cxnLst/>
                <a:rect l="l" t="t" r="r" b="b"/>
                <a:pathLst>
                  <a:path w="2748" h="2719" fill="none" extrusionOk="0">
                    <a:moveTo>
                      <a:pt x="2748" y="1363"/>
                    </a:moveTo>
                    <a:cubicBezTo>
                      <a:pt x="2748" y="2117"/>
                      <a:pt x="2117" y="2718"/>
                      <a:pt x="1392" y="2718"/>
                    </a:cubicBezTo>
                    <a:cubicBezTo>
                      <a:pt x="638" y="2718"/>
                      <a:pt x="1" y="2117"/>
                      <a:pt x="1" y="1363"/>
                    </a:cubicBezTo>
                    <a:cubicBezTo>
                      <a:pt x="1" y="609"/>
                      <a:pt x="638" y="0"/>
                      <a:pt x="1392" y="0"/>
                    </a:cubicBezTo>
                    <a:cubicBezTo>
                      <a:pt x="2117" y="0"/>
                      <a:pt x="2748" y="609"/>
                      <a:pt x="2748" y="1363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miter lim="72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6" name="Google Shape;96;p5"/>
            <p:cNvSpPr/>
            <p:nvPr/>
          </p:nvSpPr>
          <p:spPr>
            <a:xfrm>
              <a:off x="8212964" y="3553070"/>
              <a:ext cx="1246152" cy="4081455"/>
            </a:xfrm>
            <a:custGeom>
              <a:avLst/>
              <a:gdLst/>
              <a:ahLst/>
              <a:cxnLst/>
              <a:rect l="l" t="t" r="r" b="b"/>
              <a:pathLst>
                <a:path w="34816" h="114031" extrusionOk="0">
                  <a:moveTo>
                    <a:pt x="18318" y="0"/>
                  </a:moveTo>
                  <a:lnTo>
                    <a:pt x="18318" y="9948"/>
                  </a:lnTo>
                  <a:lnTo>
                    <a:pt x="0" y="28265"/>
                  </a:lnTo>
                  <a:lnTo>
                    <a:pt x="0" y="48039"/>
                  </a:lnTo>
                  <a:lnTo>
                    <a:pt x="10736" y="58775"/>
                  </a:lnTo>
                  <a:lnTo>
                    <a:pt x="34816" y="58775"/>
                  </a:lnTo>
                  <a:lnTo>
                    <a:pt x="34816" y="114031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97" name="Google Shape;97;p5"/>
            <p:cNvGrpSpPr/>
            <p:nvPr/>
          </p:nvGrpSpPr>
          <p:grpSpPr>
            <a:xfrm flipH="1">
              <a:off x="8212963" y="4702315"/>
              <a:ext cx="965258" cy="273510"/>
              <a:chOff x="-6675" y="2881558"/>
              <a:chExt cx="9140700" cy="2059567"/>
            </a:xfrm>
          </p:grpSpPr>
          <p:cxnSp>
            <p:nvCxnSpPr>
              <p:cNvPr id="98" name="Google Shape;98;p5"/>
              <p:cNvCxnSpPr/>
              <p:nvPr/>
            </p:nvCxnSpPr>
            <p:spPr>
              <a:xfrm>
                <a:off x="-6675" y="2881558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9" name="Google Shape;99;p5"/>
              <p:cNvCxnSpPr/>
              <p:nvPr/>
            </p:nvCxnSpPr>
            <p:spPr>
              <a:xfrm>
                <a:off x="-6675" y="3396450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0" name="Google Shape;100;p5"/>
              <p:cNvCxnSpPr/>
              <p:nvPr/>
            </p:nvCxnSpPr>
            <p:spPr>
              <a:xfrm>
                <a:off x="-6675" y="3911342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1" name="Google Shape;101;p5"/>
              <p:cNvCxnSpPr/>
              <p:nvPr/>
            </p:nvCxnSpPr>
            <p:spPr>
              <a:xfrm>
                <a:off x="-6675" y="4426233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2" name="Google Shape;102;p5"/>
              <p:cNvCxnSpPr/>
              <p:nvPr/>
            </p:nvCxnSpPr>
            <p:spPr>
              <a:xfrm>
                <a:off x="-6675" y="4941125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103" name="Google Shape;103;p5"/>
          <p:cNvGrpSpPr/>
          <p:nvPr/>
        </p:nvGrpSpPr>
        <p:grpSpPr>
          <a:xfrm>
            <a:off x="342875" y="2524661"/>
            <a:ext cx="8713622" cy="1947138"/>
            <a:chOff x="342875" y="2524661"/>
            <a:chExt cx="8713622" cy="1947138"/>
          </a:xfrm>
        </p:grpSpPr>
        <p:sp>
          <p:nvSpPr>
            <p:cNvPr id="104" name="Google Shape;104;p5"/>
            <p:cNvSpPr/>
            <p:nvPr/>
          </p:nvSpPr>
          <p:spPr>
            <a:xfrm rot="5400000">
              <a:off x="8816029" y="4231331"/>
              <a:ext cx="40056" cy="440880"/>
            </a:xfrm>
            <a:custGeom>
              <a:avLst/>
              <a:gdLst/>
              <a:ahLst/>
              <a:cxnLst/>
              <a:rect l="l" t="t" r="r" b="b"/>
              <a:pathLst>
                <a:path w="1146" h="12620" extrusionOk="0">
                  <a:moveTo>
                    <a:pt x="573" y="1"/>
                  </a:moveTo>
                  <a:cubicBezTo>
                    <a:pt x="240" y="1"/>
                    <a:pt x="1" y="240"/>
                    <a:pt x="1" y="573"/>
                  </a:cubicBezTo>
                  <a:lnTo>
                    <a:pt x="1" y="12046"/>
                  </a:lnTo>
                  <a:cubicBezTo>
                    <a:pt x="1" y="12351"/>
                    <a:pt x="240" y="12619"/>
                    <a:pt x="573" y="12619"/>
                  </a:cubicBezTo>
                  <a:cubicBezTo>
                    <a:pt x="878" y="12619"/>
                    <a:pt x="1146" y="12351"/>
                    <a:pt x="1146" y="12046"/>
                  </a:cubicBezTo>
                  <a:lnTo>
                    <a:pt x="1146" y="573"/>
                  </a:lnTo>
                  <a:cubicBezTo>
                    <a:pt x="1146" y="240"/>
                    <a:pt x="878" y="1"/>
                    <a:pt x="5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5"/>
            <p:cNvSpPr/>
            <p:nvPr/>
          </p:nvSpPr>
          <p:spPr>
            <a:xfrm rot="10800000">
              <a:off x="342875" y="2524661"/>
              <a:ext cx="40056" cy="440880"/>
            </a:xfrm>
            <a:custGeom>
              <a:avLst/>
              <a:gdLst/>
              <a:ahLst/>
              <a:cxnLst/>
              <a:rect l="l" t="t" r="r" b="b"/>
              <a:pathLst>
                <a:path w="1146" h="12620" extrusionOk="0">
                  <a:moveTo>
                    <a:pt x="573" y="1"/>
                  </a:moveTo>
                  <a:cubicBezTo>
                    <a:pt x="240" y="1"/>
                    <a:pt x="1" y="240"/>
                    <a:pt x="1" y="573"/>
                  </a:cubicBezTo>
                  <a:lnTo>
                    <a:pt x="1" y="12046"/>
                  </a:lnTo>
                  <a:cubicBezTo>
                    <a:pt x="1" y="12351"/>
                    <a:pt x="240" y="12619"/>
                    <a:pt x="573" y="12619"/>
                  </a:cubicBezTo>
                  <a:cubicBezTo>
                    <a:pt x="878" y="12619"/>
                    <a:pt x="1146" y="12351"/>
                    <a:pt x="1146" y="12046"/>
                  </a:cubicBezTo>
                  <a:lnTo>
                    <a:pt x="1146" y="573"/>
                  </a:lnTo>
                  <a:cubicBezTo>
                    <a:pt x="1146" y="240"/>
                    <a:pt x="878" y="1"/>
                    <a:pt x="5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6" name="Google Shape;106;p5"/>
          <p:cNvSpPr/>
          <p:nvPr/>
        </p:nvSpPr>
        <p:spPr>
          <a:xfrm rot="-5400000">
            <a:off x="507335" y="632747"/>
            <a:ext cx="228075" cy="197250"/>
          </a:xfrm>
          <a:prstGeom prst="flowChartMerg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109" name="Google Shape;109;p6"/>
          <p:cNvGrpSpPr/>
          <p:nvPr/>
        </p:nvGrpSpPr>
        <p:grpSpPr>
          <a:xfrm>
            <a:off x="713236" y="-1192757"/>
            <a:ext cx="8217269" cy="9624966"/>
            <a:chOff x="713236" y="-1192757"/>
            <a:chExt cx="8217269" cy="9624966"/>
          </a:xfrm>
        </p:grpSpPr>
        <p:grpSp>
          <p:nvGrpSpPr>
            <p:cNvPr id="110" name="Google Shape;110;p6"/>
            <p:cNvGrpSpPr/>
            <p:nvPr/>
          </p:nvGrpSpPr>
          <p:grpSpPr>
            <a:xfrm rot="5400000" flipH="1">
              <a:off x="-917001" y="6234248"/>
              <a:ext cx="3828199" cy="567724"/>
              <a:chOff x="-1181972" y="3591337"/>
              <a:chExt cx="3497989" cy="518706"/>
            </a:xfrm>
          </p:grpSpPr>
          <p:cxnSp>
            <p:nvCxnSpPr>
              <p:cNvPr id="111" name="Google Shape;111;p6"/>
              <p:cNvCxnSpPr/>
              <p:nvPr/>
            </p:nvCxnSpPr>
            <p:spPr>
              <a:xfrm>
                <a:off x="308728" y="2619343"/>
                <a:ext cx="0" cy="2981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12" name="Google Shape;112;p6"/>
              <p:cNvCxnSpPr/>
              <p:nvPr/>
            </p:nvCxnSpPr>
            <p:spPr>
              <a:xfrm rot="-5400000">
                <a:off x="1795201" y="3757993"/>
                <a:ext cx="357300" cy="346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13" name="Google Shape;113;p6"/>
              <p:cNvSpPr/>
              <p:nvPr/>
            </p:nvSpPr>
            <p:spPr>
              <a:xfrm>
                <a:off x="2122592" y="3591337"/>
                <a:ext cx="193425" cy="191350"/>
              </a:xfrm>
              <a:custGeom>
                <a:avLst/>
                <a:gdLst/>
                <a:ahLst/>
                <a:cxnLst/>
                <a:rect l="l" t="t" r="r" b="b"/>
                <a:pathLst>
                  <a:path w="2748" h="2719" fill="none" extrusionOk="0">
                    <a:moveTo>
                      <a:pt x="2748" y="1363"/>
                    </a:moveTo>
                    <a:cubicBezTo>
                      <a:pt x="2748" y="2117"/>
                      <a:pt x="2117" y="2718"/>
                      <a:pt x="1392" y="2718"/>
                    </a:cubicBezTo>
                    <a:cubicBezTo>
                      <a:pt x="638" y="2718"/>
                      <a:pt x="1" y="2117"/>
                      <a:pt x="1" y="1363"/>
                    </a:cubicBezTo>
                    <a:cubicBezTo>
                      <a:pt x="1" y="609"/>
                      <a:pt x="638" y="0"/>
                      <a:pt x="1392" y="0"/>
                    </a:cubicBezTo>
                    <a:cubicBezTo>
                      <a:pt x="2117" y="0"/>
                      <a:pt x="2748" y="609"/>
                      <a:pt x="2748" y="1363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accent1"/>
                </a:solidFill>
                <a:prstDash val="solid"/>
                <a:miter lim="72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4" name="Google Shape;114;p6"/>
            <p:cNvGrpSpPr/>
            <p:nvPr/>
          </p:nvGrpSpPr>
          <p:grpSpPr>
            <a:xfrm>
              <a:off x="6549025" y="-95200"/>
              <a:ext cx="2381480" cy="750487"/>
              <a:chOff x="6549025" y="-95200"/>
              <a:chExt cx="2381480" cy="750487"/>
            </a:xfrm>
          </p:grpSpPr>
          <p:grpSp>
            <p:nvGrpSpPr>
              <p:cNvPr id="115" name="Google Shape;115;p6"/>
              <p:cNvGrpSpPr/>
              <p:nvPr/>
            </p:nvGrpSpPr>
            <p:grpSpPr>
              <a:xfrm rot="-5400000">
                <a:off x="8505189" y="229971"/>
                <a:ext cx="493321" cy="357312"/>
                <a:chOff x="1722354" y="229144"/>
                <a:chExt cx="1748744" cy="1266614"/>
              </a:xfrm>
            </p:grpSpPr>
            <p:sp>
              <p:nvSpPr>
                <p:cNvPr id="116" name="Google Shape;116;p6"/>
                <p:cNvSpPr/>
                <p:nvPr/>
              </p:nvSpPr>
              <p:spPr>
                <a:xfrm rot="10800000">
                  <a:off x="2239107" y="792406"/>
                  <a:ext cx="1231990" cy="7033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64" h="2777" fill="none" extrusionOk="0">
                      <a:moveTo>
                        <a:pt x="4863" y="2776"/>
                      </a:moveTo>
                      <a:lnTo>
                        <a:pt x="2051" y="0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chemeClr val="lt2"/>
                </a:solidFill>
                <a:ln w="9525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" name="Google Shape;117;p6"/>
                <p:cNvSpPr/>
                <p:nvPr/>
              </p:nvSpPr>
              <p:spPr>
                <a:xfrm rot="10800000">
                  <a:off x="1722354" y="229144"/>
                  <a:ext cx="627506" cy="6207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48" h="2719" fill="none" extrusionOk="0">
                      <a:moveTo>
                        <a:pt x="2748" y="1363"/>
                      </a:moveTo>
                      <a:cubicBezTo>
                        <a:pt x="2748" y="2117"/>
                        <a:pt x="2117" y="2718"/>
                        <a:pt x="1392" y="2718"/>
                      </a:cubicBezTo>
                      <a:cubicBezTo>
                        <a:pt x="638" y="2718"/>
                        <a:pt x="1" y="2117"/>
                        <a:pt x="1" y="1363"/>
                      </a:cubicBezTo>
                      <a:cubicBezTo>
                        <a:pt x="1" y="609"/>
                        <a:pt x="638" y="0"/>
                        <a:pt x="1392" y="0"/>
                      </a:cubicBezTo>
                      <a:cubicBezTo>
                        <a:pt x="2117" y="0"/>
                        <a:pt x="2748" y="609"/>
                        <a:pt x="2748" y="1363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9525" cap="flat" cmpd="sng">
                  <a:solidFill>
                    <a:schemeClr val="accent1"/>
                  </a:solidFill>
                  <a:prstDash val="solid"/>
                  <a:miter lim="724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18" name="Google Shape;118;p6"/>
              <p:cNvSpPr/>
              <p:nvPr/>
            </p:nvSpPr>
            <p:spPr>
              <a:xfrm>
                <a:off x="6549025" y="-95200"/>
                <a:ext cx="2381475" cy="429625"/>
              </a:xfrm>
              <a:custGeom>
                <a:avLst/>
                <a:gdLst/>
                <a:ahLst/>
                <a:cxnLst/>
                <a:rect l="l" t="t" r="r" b="b"/>
                <a:pathLst>
                  <a:path w="95259" h="17185" extrusionOk="0">
                    <a:moveTo>
                      <a:pt x="0" y="2455"/>
                    </a:moveTo>
                    <a:lnTo>
                      <a:pt x="14731" y="17185"/>
                    </a:lnTo>
                    <a:lnTo>
                      <a:pt x="65552" y="17185"/>
                    </a:lnTo>
                    <a:lnTo>
                      <a:pt x="72303" y="10434"/>
                    </a:lnTo>
                    <a:lnTo>
                      <a:pt x="95259" y="10434"/>
                    </a:lnTo>
                    <a:lnTo>
                      <a:pt x="95259" y="0"/>
                    </a:lnTo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grpSp>
          <p:nvGrpSpPr>
            <p:cNvPr id="119" name="Google Shape;119;p6"/>
            <p:cNvGrpSpPr/>
            <p:nvPr/>
          </p:nvGrpSpPr>
          <p:grpSpPr>
            <a:xfrm rot="5400000">
              <a:off x="6896426" y="-564435"/>
              <a:ext cx="1530153" cy="273510"/>
              <a:chOff x="-6675" y="2881558"/>
              <a:chExt cx="9140700" cy="2059567"/>
            </a:xfrm>
          </p:grpSpPr>
          <p:cxnSp>
            <p:nvCxnSpPr>
              <p:cNvPr id="120" name="Google Shape;120;p6"/>
              <p:cNvCxnSpPr/>
              <p:nvPr/>
            </p:nvCxnSpPr>
            <p:spPr>
              <a:xfrm>
                <a:off x="-6675" y="2881558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1" name="Google Shape;121;p6"/>
              <p:cNvCxnSpPr/>
              <p:nvPr/>
            </p:nvCxnSpPr>
            <p:spPr>
              <a:xfrm>
                <a:off x="-6675" y="3396450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2" name="Google Shape;122;p6"/>
              <p:cNvCxnSpPr/>
              <p:nvPr/>
            </p:nvCxnSpPr>
            <p:spPr>
              <a:xfrm>
                <a:off x="-6675" y="3911342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3" name="Google Shape;123;p6"/>
              <p:cNvCxnSpPr/>
              <p:nvPr/>
            </p:nvCxnSpPr>
            <p:spPr>
              <a:xfrm>
                <a:off x="-6675" y="4426233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4" name="Google Shape;124;p6"/>
              <p:cNvCxnSpPr/>
              <p:nvPr/>
            </p:nvCxnSpPr>
            <p:spPr>
              <a:xfrm>
                <a:off x="-6675" y="4941125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125" name="Google Shape;125;p6"/>
          <p:cNvGrpSpPr/>
          <p:nvPr/>
        </p:nvGrpSpPr>
        <p:grpSpPr>
          <a:xfrm>
            <a:off x="302564" y="1262596"/>
            <a:ext cx="9110252" cy="3563617"/>
            <a:chOff x="302564" y="1262596"/>
            <a:chExt cx="9110252" cy="3563617"/>
          </a:xfrm>
        </p:grpSpPr>
        <p:grpSp>
          <p:nvGrpSpPr>
            <p:cNvPr id="126" name="Google Shape;126;p6"/>
            <p:cNvGrpSpPr/>
            <p:nvPr/>
          </p:nvGrpSpPr>
          <p:grpSpPr>
            <a:xfrm rot="5400000">
              <a:off x="-153827" y="4122544"/>
              <a:ext cx="1160062" cy="247278"/>
              <a:chOff x="8000023" y="2164544"/>
              <a:chExt cx="1160062" cy="247278"/>
            </a:xfrm>
          </p:grpSpPr>
          <p:sp>
            <p:nvSpPr>
              <p:cNvPr id="127" name="Google Shape;127;p6"/>
              <p:cNvSpPr/>
              <p:nvPr/>
            </p:nvSpPr>
            <p:spPr>
              <a:xfrm rot="5400000">
                <a:off x="8215962" y="1948604"/>
                <a:ext cx="43116" cy="474994"/>
              </a:xfrm>
              <a:custGeom>
                <a:avLst/>
                <a:gdLst/>
                <a:ahLst/>
                <a:cxnLst/>
                <a:rect l="l" t="t" r="r" b="b"/>
                <a:pathLst>
                  <a:path w="754" h="8307" fill="none" extrusionOk="0">
                    <a:moveTo>
                      <a:pt x="391" y="8307"/>
                    </a:moveTo>
                    <a:lnTo>
                      <a:pt x="391" y="8307"/>
                    </a:lnTo>
                    <a:cubicBezTo>
                      <a:pt x="181" y="8307"/>
                      <a:pt x="0" y="8155"/>
                      <a:pt x="0" y="7944"/>
                    </a:cubicBezTo>
                    <a:lnTo>
                      <a:pt x="0" y="363"/>
                    </a:lnTo>
                    <a:cubicBezTo>
                      <a:pt x="0" y="182"/>
                      <a:pt x="181" y="1"/>
                      <a:pt x="391" y="1"/>
                    </a:cubicBezTo>
                    <a:lnTo>
                      <a:pt x="391" y="1"/>
                    </a:lnTo>
                    <a:cubicBezTo>
                      <a:pt x="573" y="1"/>
                      <a:pt x="754" y="182"/>
                      <a:pt x="754" y="363"/>
                    </a:cubicBezTo>
                    <a:lnTo>
                      <a:pt x="754" y="7944"/>
                    </a:lnTo>
                    <a:cubicBezTo>
                      <a:pt x="754" y="8155"/>
                      <a:pt x="573" y="8307"/>
                      <a:pt x="391" y="8307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miter lim="72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28;p6"/>
              <p:cNvSpPr/>
              <p:nvPr/>
            </p:nvSpPr>
            <p:spPr>
              <a:xfrm rot="-5400000">
                <a:off x="8708783" y="1960521"/>
                <a:ext cx="75100" cy="827502"/>
              </a:xfrm>
              <a:custGeom>
                <a:avLst/>
                <a:gdLst/>
                <a:ahLst/>
                <a:cxnLst/>
                <a:rect l="l" t="t" r="r" b="b"/>
                <a:pathLst>
                  <a:path w="754" h="8307" fill="none" extrusionOk="0">
                    <a:moveTo>
                      <a:pt x="391" y="8307"/>
                    </a:moveTo>
                    <a:lnTo>
                      <a:pt x="391" y="8307"/>
                    </a:lnTo>
                    <a:cubicBezTo>
                      <a:pt x="181" y="8307"/>
                      <a:pt x="0" y="8155"/>
                      <a:pt x="0" y="7944"/>
                    </a:cubicBezTo>
                    <a:lnTo>
                      <a:pt x="0" y="363"/>
                    </a:lnTo>
                    <a:cubicBezTo>
                      <a:pt x="0" y="182"/>
                      <a:pt x="181" y="1"/>
                      <a:pt x="391" y="1"/>
                    </a:cubicBezTo>
                    <a:lnTo>
                      <a:pt x="391" y="1"/>
                    </a:lnTo>
                    <a:cubicBezTo>
                      <a:pt x="573" y="1"/>
                      <a:pt x="754" y="182"/>
                      <a:pt x="754" y="363"/>
                    </a:cubicBezTo>
                    <a:lnTo>
                      <a:pt x="754" y="7944"/>
                    </a:lnTo>
                    <a:cubicBezTo>
                      <a:pt x="754" y="8155"/>
                      <a:pt x="573" y="8307"/>
                      <a:pt x="391" y="8307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solid"/>
                <a:miter lim="72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9" name="Google Shape;129;p6"/>
            <p:cNvGrpSpPr/>
            <p:nvPr/>
          </p:nvGrpSpPr>
          <p:grpSpPr>
            <a:xfrm>
              <a:off x="8578108" y="1262596"/>
              <a:ext cx="834709" cy="226938"/>
              <a:chOff x="8541258" y="2281496"/>
              <a:chExt cx="834709" cy="226938"/>
            </a:xfrm>
          </p:grpSpPr>
          <p:sp>
            <p:nvSpPr>
              <p:cNvPr id="130" name="Google Shape;130;p6"/>
              <p:cNvSpPr/>
              <p:nvPr/>
            </p:nvSpPr>
            <p:spPr>
              <a:xfrm rot="5400000">
                <a:off x="9116912" y="2249379"/>
                <a:ext cx="43116" cy="474994"/>
              </a:xfrm>
              <a:custGeom>
                <a:avLst/>
                <a:gdLst/>
                <a:ahLst/>
                <a:cxnLst/>
                <a:rect l="l" t="t" r="r" b="b"/>
                <a:pathLst>
                  <a:path w="754" h="8307" fill="none" extrusionOk="0">
                    <a:moveTo>
                      <a:pt x="391" y="8307"/>
                    </a:moveTo>
                    <a:lnTo>
                      <a:pt x="391" y="8307"/>
                    </a:lnTo>
                    <a:cubicBezTo>
                      <a:pt x="181" y="8307"/>
                      <a:pt x="0" y="8155"/>
                      <a:pt x="0" y="7944"/>
                    </a:cubicBezTo>
                    <a:lnTo>
                      <a:pt x="0" y="363"/>
                    </a:lnTo>
                    <a:cubicBezTo>
                      <a:pt x="0" y="182"/>
                      <a:pt x="181" y="1"/>
                      <a:pt x="391" y="1"/>
                    </a:cubicBezTo>
                    <a:lnTo>
                      <a:pt x="391" y="1"/>
                    </a:lnTo>
                    <a:cubicBezTo>
                      <a:pt x="573" y="1"/>
                      <a:pt x="754" y="182"/>
                      <a:pt x="754" y="363"/>
                    </a:cubicBezTo>
                    <a:lnTo>
                      <a:pt x="754" y="7944"/>
                    </a:lnTo>
                    <a:cubicBezTo>
                      <a:pt x="754" y="8155"/>
                      <a:pt x="573" y="8307"/>
                      <a:pt x="391" y="8307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miter lim="72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131;p6"/>
              <p:cNvSpPr/>
              <p:nvPr/>
            </p:nvSpPr>
            <p:spPr>
              <a:xfrm rot="-5400000">
                <a:off x="8917458" y="1905296"/>
                <a:ext cx="75100" cy="827502"/>
              </a:xfrm>
              <a:custGeom>
                <a:avLst/>
                <a:gdLst/>
                <a:ahLst/>
                <a:cxnLst/>
                <a:rect l="l" t="t" r="r" b="b"/>
                <a:pathLst>
                  <a:path w="754" h="8307" fill="none" extrusionOk="0">
                    <a:moveTo>
                      <a:pt x="391" y="8307"/>
                    </a:moveTo>
                    <a:lnTo>
                      <a:pt x="391" y="8307"/>
                    </a:lnTo>
                    <a:cubicBezTo>
                      <a:pt x="181" y="8307"/>
                      <a:pt x="0" y="8155"/>
                      <a:pt x="0" y="7944"/>
                    </a:cubicBezTo>
                    <a:lnTo>
                      <a:pt x="0" y="363"/>
                    </a:lnTo>
                    <a:cubicBezTo>
                      <a:pt x="0" y="182"/>
                      <a:pt x="181" y="1"/>
                      <a:pt x="391" y="1"/>
                    </a:cubicBezTo>
                    <a:lnTo>
                      <a:pt x="391" y="1"/>
                    </a:lnTo>
                    <a:cubicBezTo>
                      <a:pt x="573" y="1"/>
                      <a:pt x="754" y="182"/>
                      <a:pt x="754" y="363"/>
                    </a:cubicBezTo>
                    <a:lnTo>
                      <a:pt x="754" y="7944"/>
                    </a:lnTo>
                    <a:cubicBezTo>
                      <a:pt x="754" y="8155"/>
                      <a:pt x="573" y="8307"/>
                      <a:pt x="391" y="8307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solid"/>
                <a:miter lim="72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32" name="Google Shape;132;p6"/>
          <p:cNvGrpSpPr/>
          <p:nvPr/>
        </p:nvGrpSpPr>
        <p:grpSpPr>
          <a:xfrm>
            <a:off x="597187" y="977673"/>
            <a:ext cx="8723593" cy="3964768"/>
            <a:chOff x="597187" y="977673"/>
            <a:chExt cx="8723593" cy="3964768"/>
          </a:xfrm>
        </p:grpSpPr>
        <p:sp>
          <p:nvSpPr>
            <p:cNvPr id="133" name="Google Shape;133;p6"/>
            <p:cNvSpPr/>
            <p:nvPr/>
          </p:nvSpPr>
          <p:spPr>
            <a:xfrm rot="5400000">
              <a:off x="9080312" y="777261"/>
              <a:ext cx="40056" cy="440880"/>
            </a:xfrm>
            <a:custGeom>
              <a:avLst/>
              <a:gdLst/>
              <a:ahLst/>
              <a:cxnLst/>
              <a:rect l="l" t="t" r="r" b="b"/>
              <a:pathLst>
                <a:path w="1146" h="12620" extrusionOk="0">
                  <a:moveTo>
                    <a:pt x="573" y="1"/>
                  </a:moveTo>
                  <a:cubicBezTo>
                    <a:pt x="240" y="1"/>
                    <a:pt x="1" y="240"/>
                    <a:pt x="1" y="573"/>
                  </a:cubicBezTo>
                  <a:lnTo>
                    <a:pt x="1" y="12046"/>
                  </a:lnTo>
                  <a:cubicBezTo>
                    <a:pt x="1" y="12351"/>
                    <a:pt x="240" y="12619"/>
                    <a:pt x="573" y="12619"/>
                  </a:cubicBezTo>
                  <a:cubicBezTo>
                    <a:pt x="878" y="12619"/>
                    <a:pt x="1146" y="12351"/>
                    <a:pt x="1146" y="12046"/>
                  </a:cubicBezTo>
                  <a:lnTo>
                    <a:pt x="1146" y="573"/>
                  </a:lnTo>
                  <a:cubicBezTo>
                    <a:pt x="1146" y="240"/>
                    <a:pt x="878" y="1"/>
                    <a:pt x="5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6"/>
            <p:cNvSpPr/>
            <p:nvPr/>
          </p:nvSpPr>
          <p:spPr>
            <a:xfrm rot="10800000">
              <a:off x="597187" y="4501561"/>
              <a:ext cx="40056" cy="440880"/>
            </a:xfrm>
            <a:custGeom>
              <a:avLst/>
              <a:gdLst/>
              <a:ahLst/>
              <a:cxnLst/>
              <a:rect l="l" t="t" r="r" b="b"/>
              <a:pathLst>
                <a:path w="1146" h="12620" extrusionOk="0">
                  <a:moveTo>
                    <a:pt x="573" y="1"/>
                  </a:moveTo>
                  <a:cubicBezTo>
                    <a:pt x="240" y="1"/>
                    <a:pt x="1" y="240"/>
                    <a:pt x="1" y="573"/>
                  </a:cubicBezTo>
                  <a:lnTo>
                    <a:pt x="1" y="12046"/>
                  </a:lnTo>
                  <a:cubicBezTo>
                    <a:pt x="1" y="12351"/>
                    <a:pt x="240" y="12619"/>
                    <a:pt x="573" y="12619"/>
                  </a:cubicBezTo>
                  <a:cubicBezTo>
                    <a:pt x="878" y="12619"/>
                    <a:pt x="1146" y="12351"/>
                    <a:pt x="1146" y="12046"/>
                  </a:cubicBezTo>
                  <a:lnTo>
                    <a:pt x="1146" y="573"/>
                  </a:lnTo>
                  <a:cubicBezTo>
                    <a:pt x="1146" y="240"/>
                    <a:pt x="878" y="1"/>
                    <a:pt x="5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5" name="Google Shape;135;p6"/>
          <p:cNvSpPr/>
          <p:nvPr/>
        </p:nvSpPr>
        <p:spPr>
          <a:xfrm rot="-5400000">
            <a:off x="507335" y="632747"/>
            <a:ext cx="228075" cy="197250"/>
          </a:xfrm>
          <a:prstGeom prst="flowChartMerg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7"/>
          <p:cNvSpPr txBox="1">
            <a:spLocks noGrp="1"/>
          </p:cNvSpPr>
          <p:nvPr>
            <p:ph type="title"/>
          </p:nvPr>
        </p:nvSpPr>
        <p:spPr>
          <a:xfrm>
            <a:off x="1782650" y="711700"/>
            <a:ext cx="2893200" cy="90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7"/>
          <p:cNvSpPr txBox="1">
            <a:spLocks noGrp="1"/>
          </p:cNvSpPr>
          <p:nvPr>
            <p:ph type="subTitle" idx="1"/>
          </p:nvPr>
        </p:nvSpPr>
        <p:spPr>
          <a:xfrm>
            <a:off x="1782650" y="1616297"/>
            <a:ext cx="2893200" cy="281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139" name="Google Shape;139;p7"/>
          <p:cNvSpPr>
            <a:spLocks noGrp="1"/>
          </p:cNvSpPr>
          <p:nvPr>
            <p:ph type="pic" idx="2"/>
          </p:nvPr>
        </p:nvSpPr>
        <p:spPr>
          <a:xfrm>
            <a:off x="4752038" y="824113"/>
            <a:ext cx="2787000" cy="35583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140" name="Google Shape;140;p7"/>
          <p:cNvGrpSpPr/>
          <p:nvPr/>
        </p:nvGrpSpPr>
        <p:grpSpPr>
          <a:xfrm>
            <a:off x="260189" y="195827"/>
            <a:ext cx="7049955" cy="4729917"/>
            <a:chOff x="260189" y="195827"/>
            <a:chExt cx="7049955" cy="4729917"/>
          </a:xfrm>
        </p:grpSpPr>
        <p:grpSp>
          <p:nvGrpSpPr>
            <p:cNvPr id="141" name="Google Shape;141;p7"/>
            <p:cNvGrpSpPr/>
            <p:nvPr/>
          </p:nvGrpSpPr>
          <p:grpSpPr>
            <a:xfrm rot="-5400000">
              <a:off x="6786639" y="4402239"/>
              <a:ext cx="177741" cy="869269"/>
              <a:chOff x="8535452" y="1548052"/>
              <a:chExt cx="177741" cy="869269"/>
            </a:xfrm>
          </p:grpSpPr>
          <p:sp>
            <p:nvSpPr>
              <p:cNvPr id="142" name="Google Shape;142;p7"/>
              <p:cNvSpPr/>
              <p:nvPr/>
            </p:nvSpPr>
            <p:spPr>
              <a:xfrm rot="10800000">
                <a:off x="8670077" y="1548052"/>
                <a:ext cx="43116" cy="474994"/>
              </a:xfrm>
              <a:custGeom>
                <a:avLst/>
                <a:gdLst/>
                <a:ahLst/>
                <a:cxnLst/>
                <a:rect l="l" t="t" r="r" b="b"/>
                <a:pathLst>
                  <a:path w="754" h="8307" fill="none" extrusionOk="0">
                    <a:moveTo>
                      <a:pt x="391" y="8307"/>
                    </a:moveTo>
                    <a:lnTo>
                      <a:pt x="391" y="8307"/>
                    </a:lnTo>
                    <a:cubicBezTo>
                      <a:pt x="181" y="8307"/>
                      <a:pt x="0" y="8155"/>
                      <a:pt x="0" y="7944"/>
                    </a:cubicBezTo>
                    <a:lnTo>
                      <a:pt x="0" y="363"/>
                    </a:lnTo>
                    <a:cubicBezTo>
                      <a:pt x="0" y="182"/>
                      <a:pt x="181" y="1"/>
                      <a:pt x="391" y="1"/>
                    </a:cubicBezTo>
                    <a:lnTo>
                      <a:pt x="391" y="1"/>
                    </a:lnTo>
                    <a:cubicBezTo>
                      <a:pt x="573" y="1"/>
                      <a:pt x="754" y="182"/>
                      <a:pt x="754" y="363"/>
                    </a:cubicBezTo>
                    <a:lnTo>
                      <a:pt x="754" y="7944"/>
                    </a:lnTo>
                    <a:cubicBezTo>
                      <a:pt x="754" y="8155"/>
                      <a:pt x="573" y="8307"/>
                      <a:pt x="391" y="8307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miter lim="72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143;p7"/>
              <p:cNvSpPr/>
              <p:nvPr/>
            </p:nvSpPr>
            <p:spPr>
              <a:xfrm rot="10800000">
                <a:off x="8535452" y="1942327"/>
                <a:ext cx="43116" cy="474994"/>
              </a:xfrm>
              <a:custGeom>
                <a:avLst/>
                <a:gdLst/>
                <a:ahLst/>
                <a:cxnLst/>
                <a:rect l="l" t="t" r="r" b="b"/>
                <a:pathLst>
                  <a:path w="754" h="8307" fill="none" extrusionOk="0">
                    <a:moveTo>
                      <a:pt x="391" y="8307"/>
                    </a:moveTo>
                    <a:lnTo>
                      <a:pt x="391" y="8307"/>
                    </a:lnTo>
                    <a:cubicBezTo>
                      <a:pt x="181" y="8307"/>
                      <a:pt x="0" y="8155"/>
                      <a:pt x="0" y="7944"/>
                    </a:cubicBezTo>
                    <a:lnTo>
                      <a:pt x="0" y="363"/>
                    </a:lnTo>
                    <a:cubicBezTo>
                      <a:pt x="0" y="182"/>
                      <a:pt x="181" y="1"/>
                      <a:pt x="391" y="1"/>
                    </a:cubicBezTo>
                    <a:lnTo>
                      <a:pt x="391" y="1"/>
                    </a:lnTo>
                    <a:cubicBezTo>
                      <a:pt x="573" y="1"/>
                      <a:pt x="754" y="182"/>
                      <a:pt x="754" y="363"/>
                    </a:cubicBezTo>
                    <a:lnTo>
                      <a:pt x="754" y="7944"/>
                    </a:lnTo>
                    <a:cubicBezTo>
                      <a:pt x="754" y="8155"/>
                      <a:pt x="573" y="8307"/>
                      <a:pt x="391" y="8307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solid"/>
                <a:miter lim="72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4" name="Google Shape;144;p7"/>
            <p:cNvGrpSpPr/>
            <p:nvPr/>
          </p:nvGrpSpPr>
          <p:grpSpPr>
            <a:xfrm rot="10800000">
              <a:off x="260189" y="195827"/>
              <a:ext cx="177741" cy="687344"/>
              <a:chOff x="8535452" y="1335702"/>
              <a:chExt cx="177741" cy="687344"/>
            </a:xfrm>
          </p:grpSpPr>
          <p:sp>
            <p:nvSpPr>
              <p:cNvPr id="145" name="Google Shape;145;p7"/>
              <p:cNvSpPr/>
              <p:nvPr/>
            </p:nvSpPr>
            <p:spPr>
              <a:xfrm rot="10800000">
                <a:off x="8670077" y="1548052"/>
                <a:ext cx="43116" cy="474994"/>
              </a:xfrm>
              <a:custGeom>
                <a:avLst/>
                <a:gdLst/>
                <a:ahLst/>
                <a:cxnLst/>
                <a:rect l="l" t="t" r="r" b="b"/>
                <a:pathLst>
                  <a:path w="754" h="8307" fill="none" extrusionOk="0">
                    <a:moveTo>
                      <a:pt x="391" y="8307"/>
                    </a:moveTo>
                    <a:lnTo>
                      <a:pt x="391" y="8307"/>
                    </a:lnTo>
                    <a:cubicBezTo>
                      <a:pt x="181" y="8307"/>
                      <a:pt x="0" y="8155"/>
                      <a:pt x="0" y="7944"/>
                    </a:cubicBezTo>
                    <a:lnTo>
                      <a:pt x="0" y="363"/>
                    </a:lnTo>
                    <a:cubicBezTo>
                      <a:pt x="0" y="182"/>
                      <a:pt x="181" y="1"/>
                      <a:pt x="391" y="1"/>
                    </a:cubicBezTo>
                    <a:lnTo>
                      <a:pt x="391" y="1"/>
                    </a:lnTo>
                    <a:cubicBezTo>
                      <a:pt x="573" y="1"/>
                      <a:pt x="754" y="182"/>
                      <a:pt x="754" y="363"/>
                    </a:cubicBezTo>
                    <a:lnTo>
                      <a:pt x="754" y="7944"/>
                    </a:lnTo>
                    <a:cubicBezTo>
                      <a:pt x="754" y="8155"/>
                      <a:pt x="573" y="8307"/>
                      <a:pt x="391" y="8307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miter lim="72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7"/>
              <p:cNvSpPr/>
              <p:nvPr/>
            </p:nvSpPr>
            <p:spPr>
              <a:xfrm rot="10800000">
                <a:off x="8535452" y="1335702"/>
                <a:ext cx="43116" cy="474994"/>
              </a:xfrm>
              <a:custGeom>
                <a:avLst/>
                <a:gdLst/>
                <a:ahLst/>
                <a:cxnLst/>
                <a:rect l="l" t="t" r="r" b="b"/>
                <a:pathLst>
                  <a:path w="754" h="8307" fill="none" extrusionOk="0">
                    <a:moveTo>
                      <a:pt x="391" y="8307"/>
                    </a:moveTo>
                    <a:lnTo>
                      <a:pt x="391" y="8307"/>
                    </a:lnTo>
                    <a:cubicBezTo>
                      <a:pt x="181" y="8307"/>
                      <a:pt x="0" y="8155"/>
                      <a:pt x="0" y="7944"/>
                    </a:cubicBezTo>
                    <a:lnTo>
                      <a:pt x="0" y="363"/>
                    </a:lnTo>
                    <a:cubicBezTo>
                      <a:pt x="0" y="182"/>
                      <a:pt x="181" y="1"/>
                      <a:pt x="391" y="1"/>
                    </a:cubicBezTo>
                    <a:lnTo>
                      <a:pt x="391" y="1"/>
                    </a:lnTo>
                    <a:cubicBezTo>
                      <a:pt x="573" y="1"/>
                      <a:pt x="754" y="182"/>
                      <a:pt x="754" y="363"/>
                    </a:cubicBezTo>
                    <a:lnTo>
                      <a:pt x="754" y="7944"/>
                    </a:lnTo>
                    <a:cubicBezTo>
                      <a:pt x="754" y="8155"/>
                      <a:pt x="573" y="8307"/>
                      <a:pt x="391" y="8307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solid"/>
                <a:miter lim="72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47" name="Google Shape;147;p7"/>
          <p:cNvGrpSpPr/>
          <p:nvPr/>
        </p:nvGrpSpPr>
        <p:grpSpPr>
          <a:xfrm>
            <a:off x="-867949" y="-315450"/>
            <a:ext cx="10098949" cy="5241212"/>
            <a:chOff x="-867949" y="-315450"/>
            <a:chExt cx="10098949" cy="5241212"/>
          </a:xfrm>
        </p:grpSpPr>
        <p:sp>
          <p:nvSpPr>
            <p:cNvPr id="148" name="Google Shape;148;p7"/>
            <p:cNvSpPr/>
            <p:nvPr/>
          </p:nvSpPr>
          <p:spPr>
            <a:xfrm>
              <a:off x="6756300" y="4613375"/>
              <a:ext cx="2474700" cy="312375"/>
            </a:xfrm>
            <a:custGeom>
              <a:avLst/>
              <a:gdLst/>
              <a:ahLst/>
              <a:cxnLst/>
              <a:rect l="l" t="t" r="r" b="b"/>
              <a:pathLst>
                <a:path w="98988" h="12495" extrusionOk="0">
                  <a:moveTo>
                    <a:pt x="0" y="0"/>
                  </a:moveTo>
                  <a:lnTo>
                    <a:pt x="37363" y="0"/>
                  </a:lnTo>
                  <a:lnTo>
                    <a:pt x="49858" y="12495"/>
                  </a:lnTo>
                  <a:lnTo>
                    <a:pt x="98988" y="12495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149" name="Google Shape;149;p7"/>
            <p:cNvGrpSpPr/>
            <p:nvPr/>
          </p:nvGrpSpPr>
          <p:grpSpPr>
            <a:xfrm rot="-5400000" flipH="1">
              <a:off x="8430782" y="4500446"/>
              <a:ext cx="493321" cy="357312"/>
              <a:chOff x="1722354" y="229144"/>
              <a:chExt cx="1748744" cy="1266614"/>
            </a:xfrm>
          </p:grpSpPr>
          <p:sp>
            <p:nvSpPr>
              <p:cNvPr id="150" name="Google Shape;150;p7"/>
              <p:cNvSpPr/>
              <p:nvPr/>
            </p:nvSpPr>
            <p:spPr>
              <a:xfrm rot="10800000">
                <a:off x="2239107" y="792406"/>
                <a:ext cx="1231990" cy="703352"/>
              </a:xfrm>
              <a:custGeom>
                <a:avLst/>
                <a:gdLst/>
                <a:ahLst/>
                <a:cxnLst/>
                <a:rect l="l" t="t" r="r" b="b"/>
                <a:pathLst>
                  <a:path w="4864" h="2777" fill="none" extrusionOk="0">
                    <a:moveTo>
                      <a:pt x="4863" y="2776"/>
                    </a:moveTo>
                    <a:lnTo>
                      <a:pt x="2051" y="0"/>
                    </a:lnTo>
                    <a:lnTo>
                      <a:pt x="0" y="0"/>
                    </a:lnTo>
                  </a:path>
                </a:pathLst>
              </a:custGeom>
              <a:noFill/>
              <a:ln w="9525" cap="rnd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7"/>
              <p:cNvSpPr/>
              <p:nvPr/>
            </p:nvSpPr>
            <p:spPr>
              <a:xfrm rot="10800000">
                <a:off x="1722354" y="229144"/>
                <a:ext cx="627506" cy="620727"/>
              </a:xfrm>
              <a:custGeom>
                <a:avLst/>
                <a:gdLst/>
                <a:ahLst/>
                <a:cxnLst/>
                <a:rect l="l" t="t" r="r" b="b"/>
                <a:pathLst>
                  <a:path w="2748" h="2719" fill="none" extrusionOk="0">
                    <a:moveTo>
                      <a:pt x="2748" y="1363"/>
                    </a:moveTo>
                    <a:cubicBezTo>
                      <a:pt x="2748" y="2117"/>
                      <a:pt x="2117" y="2718"/>
                      <a:pt x="1392" y="2718"/>
                    </a:cubicBezTo>
                    <a:cubicBezTo>
                      <a:pt x="638" y="2718"/>
                      <a:pt x="1" y="2117"/>
                      <a:pt x="1" y="1363"/>
                    </a:cubicBezTo>
                    <a:cubicBezTo>
                      <a:pt x="1" y="609"/>
                      <a:pt x="638" y="0"/>
                      <a:pt x="1392" y="0"/>
                    </a:cubicBezTo>
                    <a:cubicBezTo>
                      <a:pt x="2117" y="0"/>
                      <a:pt x="2748" y="609"/>
                      <a:pt x="2748" y="1363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solid"/>
                <a:miter lim="72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2" name="Google Shape;152;p7"/>
            <p:cNvSpPr/>
            <p:nvPr/>
          </p:nvSpPr>
          <p:spPr>
            <a:xfrm>
              <a:off x="-174975" y="-315450"/>
              <a:ext cx="1914059" cy="4400511"/>
            </a:xfrm>
            <a:custGeom>
              <a:avLst/>
              <a:gdLst/>
              <a:ahLst/>
              <a:cxnLst/>
              <a:rect l="l" t="t" r="r" b="b"/>
              <a:pathLst>
                <a:path w="55192" h="126889" extrusionOk="0">
                  <a:moveTo>
                    <a:pt x="0" y="126889"/>
                  </a:moveTo>
                  <a:lnTo>
                    <a:pt x="24140" y="102749"/>
                  </a:lnTo>
                  <a:lnTo>
                    <a:pt x="24140" y="42943"/>
                  </a:lnTo>
                  <a:lnTo>
                    <a:pt x="55192" y="25015"/>
                  </a:lnTo>
                  <a:lnTo>
                    <a:pt x="55192" y="0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153" name="Google Shape;153;p7"/>
            <p:cNvGrpSpPr/>
            <p:nvPr/>
          </p:nvGrpSpPr>
          <p:grpSpPr>
            <a:xfrm rot="10800000">
              <a:off x="662657" y="2962921"/>
              <a:ext cx="493321" cy="357312"/>
              <a:chOff x="1722354" y="229144"/>
              <a:chExt cx="1748744" cy="1266614"/>
            </a:xfrm>
          </p:grpSpPr>
          <p:sp>
            <p:nvSpPr>
              <p:cNvPr id="154" name="Google Shape;154;p7"/>
              <p:cNvSpPr/>
              <p:nvPr/>
            </p:nvSpPr>
            <p:spPr>
              <a:xfrm rot="10800000">
                <a:off x="2239107" y="792406"/>
                <a:ext cx="1231990" cy="703352"/>
              </a:xfrm>
              <a:custGeom>
                <a:avLst/>
                <a:gdLst/>
                <a:ahLst/>
                <a:cxnLst/>
                <a:rect l="l" t="t" r="r" b="b"/>
                <a:pathLst>
                  <a:path w="4864" h="2777" fill="none" extrusionOk="0">
                    <a:moveTo>
                      <a:pt x="4863" y="2776"/>
                    </a:moveTo>
                    <a:lnTo>
                      <a:pt x="2051" y="0"/>
                    </a:lnTo>
                    <a:lnTo>
                      <a:pt x="0" y="0"/>
                    </a:lnTo>
                  </a:path>
                </a:pathLst>
              </a:custGeom>
              <a:noFill/>
              <a:ln w="9525" cap="rnd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55;p7"/>
              <p:cNvSpPr/>
              <p:nvPr/>
            </p:nvSpPr>
            <p:spPr>
              <a:xfrm rot="10800000">
                <a:off x="1722354" y="229144"/>
                <a:ext cx="627506" cy="620727"/>
              </a:xfrm>
              <a:custGeom>
                <a:avLst/>
                <a:gdLst/>
                <a:ahLst/>
                <a:cxnLst/>
                <a:rect l="l" t="t" r="r" b="b"/>
                <a:pathLst>
                  <a:path w="2748" h="2719" fill="none" extrusionOk="0">
                    <a:moveTo>
                      <a:pt x="2748" y="1363"/>
                    </a:moveTo>
                    <a:cubicBezTo>
                      <a:pt x="2748" y="2117"/>
                      <a:pt x="2117" y="2718"/>
                      <a:pt x="1392" y="2718"/>
                    </a:cubicBezTo>
                    <a:cubicBezTo>
                      <a:pt x="638" y="2718"/>
                      <a:pt x="1" y="2117"/>
                      <a:pt x="1" y="1363"/>
                    </a:cubicBezTo>
                    <a:cubicBezTo>
                      <a:pt x="1" y="609"/>
                      <a:pt x="638" y="0"/>
                      <a:pt x="1392" y="0"/>
                    </a:cubicBezTo>
                    <a:cubicBezTo>
                      <a:pt x="2117" y="0"/>
                      <a:pt x="2748" y="609"/>
                      <a:pt x="2748" y="1363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solid"/>
                <a:miter lim="72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6" name="Google Shape;156;p7"/>
            <p:cNvGrpSpPr/>
            <p:nvPr/>
          </p:nvGrpSpPr>
          <p:grpSpPr>
            <a:xfrm>
              <a:off x="-867949" y="1748040"/>
              <a:ext cx="1530153" cy="273510"/>
              <a:chOff x="-6675" y="2881558"/>
              <a:chExt cx="9140700" cy="2059567"/>
            </a:xfrm>
          </p:grpSpPr>
          <p:cxnSp>
            <p:nvCxnSpPr>
              <p:cNvPr id="157" name="Google Shape;157;p7"/>
              <p:cNvCxnSpPr/>
              <p:nvPr/>
            </p:nvCxnSpPr>
            <p:spPr>
              <a:xfrm>
                <a:off x="-6675" y="2881558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8" name="Google Shape;158;p7"/>
              <p:cNvCxnSpPr/>
              <p:nvPr/>
            </p:nvCxnSpPr>
            <p:spPr>
              <a:xfrm>
                <a:off x="-6675" y="3396450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9" name="Google Shape;159;p7"/>
              <p:cNvCxnSpPr/>
              <p:nvPr/>
            </p:nvCxnSpPr>
            <p:spPr>
              <a:xfrm>
                <a:off x="-6675" y="3911342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0" name="Google Shape;160;p7"/>
              <p:cNvCxnSpPr/>
              <p:nvPr/>
            </p:nvCxnSpPr>
            <p:spPr>
              <a:xfrm>
                <a:off x="-6675" y="4426233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1" name="Google Shape;161;p7"/>
              <p:cNvCxnSpPr/>
              <p:nvPr/>
            </p:nvCxnSpPr>
            <p:spPr>
              <a:xfrm>
                <a:off x="-6675" y="4941125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162" name="Google Shape;162;p7"/>
          <p:cNvGrpSpPr/>
          <p:nvPr/>
        </p:nvGrpSpPr>
        <p:grpSpPr>
          <a:xfrm>
            <a:off x="609462" y="-114064"/>
            <a:ext cx="8313331" cy="4565380"/>
            <a:chOff x="609462" y="-114064"/>
            <a:chExt cx="8313331" cy="4565380"/>
          </a:xfrm>
        </p:grpSpPr>
        <p:sp>
          <p:nvSpPr>
            <p:cNvPr id="163" name="Google Shape;163;p7"/>
            <p:cNvSpPr/>
            <p:nvPr/>
          </p:nvSpPr>
          <p:spPr>
            <a:xfrm rot="10800000">
              <a:off x="8882737" y="4010436"/>
              <a:ext cx="40056" cy="440880"/>
            </a:xfrm>
            <a:custGeom>
              <a:avLst/>
              <a:gdLst/>
              <a:ahLst/>
              <a:cxnLst/>
              <a:rect l="l" t="t" r="r" b="b"/>
              <a:pathLst>
                <a:path w="1146" h="12620" extrusionOk="0">
                  <a:moveTo>
                    <a:pt x="573" y="1"/>
                  </a:moveTo>
                  <a:cubicBezTo>
                    <a:pt x="240" y="1"/>
                    <a:pt x="1" y="240"/>
                    <a:pt x="1" y="573"/>
                  </a:cubicBezTo>
                  <a:lnTo>
                    <a:pt x="1" y="12046"/>
                  </a:lnTo>
                  <a:cubicBezTo>
                    <a:pt x="1" y="12351"/>
                    <a:pt x="240" y="12619"/>
                    <a:pt x="573" y="12619"/>
                  </a:cubicBezTo>
                  <a:cubicBezTo>
                    <a:pt x="878" y="12619"/>
                    <a:pt x="1146" y="12351"/>
                    <a:pt x="1146" y="12046"/>
                  </a:cubicBezTo>
                  <a:lnTo>
                    <a:pt x="1146" y="573"/>
                  </a:lnTo>
                  <a:cubicBezTo>
                    <a:pt x="1146" y="240"/>
                    <a:pt x="878" y="1"/>
                    <a:pt x="5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7"/>
            <p:cNvSpPr/>
            <p:nvPr/>
          </p:nvSpPr>
          <p:spPr>
            <a:xfrm rot="10800000">
              <a:off x="609462" y="-114064"/>
              <a:ext cx="40056" cy="440880"/>
            </a:xfrm>
            <a:custGeom>
              <a:avLst/>
              <a:gdLst/>
              <a:ahLst/>
              <a:cxnLst/>
              <a:rect l="l" t="t" r="r" b="b"/>
              <a:pathLst>
                <a:path w="1146" h="12620" extrusionOk="0">
                  <a:moveTo>
                    <a:pt x="573" y="1"/>
                  </a:moveTo>
                  <a:cubicBezTo>
                    <a:pt x="240" y="1"/>
                    <a:pt x="1" y="240"/>
                    <a:pt x="1" y="573"/>
                  </a:cubicBezTo>
                  <a:lnTo>
                    <a:pt x="1" y="12046"/>
                  </a:lnTo>
                  <a:cubicBezTo>
                    <a:pt x="1" y="12351"/>
                    <a:pt x="240" y="12619"/>
                    <a:pt x="573" y="12619"/>
                  </a:cubicBezTo>
                  <a:cubicBezTo>
                    <a:pt x="878" y="12619"/>
                    <a:pt x="1146" y="12351"/>
                    <a:pt x="1146" y="12046"/>
                  </a:cubicBezTo>
                  <a:lnTo>
                    <a:pt x="1146" y="573"/>
                  </a:lnTo>
                  <a:cubicBezTo>
                    <a:pt x="1146" y="240"/>
                    <a:pt x="878" y="1"/>
                    <a:pt x="5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8"/>
          <p:cNvSpPr txBox="1">
            <a:spLocks noGrp="1"/>
          </p:cNvSpPr>
          <p:nvPr>
            <p:ph type="title"/>
          </p:nvPr>
        </p:nvSpPr>
        <p:spPr>
          <a:xfrm>
            <a:off x="2317950" y="1307100"/>
            <a:ext cx="4508100" cy="188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167" name="Google Shape;167;p8"/>
          <p:cNvGrpSpPr/>
          <p:nvPr/>
        </p:nvGrpSpPr>
        <p:grpSpPr>
          <a:xfrm rot="10800000">
            <a:off x="7395131" y="4086605"/>
            <a:ext cx="4791669" cy="923822"/>
            <a:chOff x="-78438" y="3775205"/>
            <a:chExt cx="4791669" cy="923822"/>
          </a:xfrm>
        </p:grpSpPr>
        <p:cxnSp>
          <p:nvCxnSpPr>
            <p:cNvPr id="168" name="Google Shape;168;p8"/>
            <p:cNvCxnSpPr/>
            <p:nvPr/>
          </p:nvCxnSpPr>
          <p:spPr>
            <a:xfrm>
              <a:off x="1857762" y="2762827"/>
              <a:ext cx="0" cy="38724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9" name="Google Shape;169;p8"/>
            <p:cNvCxnSpPr/>
            <p:nvPr/>
          </p:nvCxnSpPr>
          <p:spPr>
            <a:xfrm rot="-5400000">
              <a:off x="3789591" y="3940627"/>
              <a:ext cx="764100" cy="7527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70" name="Google Shape;170;p8"/>
            <p:cNvSpPr/>
            <p:nvPr/>
          </p:nvSpPr>
          <p:spPr>
            <a:xfrm>
              <a:off x="4519806" y="3775205"/>
              <a:ext cx="193425" cy="191350"/>
            </a:xfrm>
            <a:custGeom>
              <a:avLst/>
              <a:gdLst/>
              <a:ahLst/>
              <a:cxnLst/>
              <a:rect l="l" t="t" r="r" b="b"/>
              <a:pathLst>
                <a:path w="2748" h="2719" fill="none" extrusionOk="0">
                  <a:moveTo>
                    <a:pt x="2748" y="1363"/>
                  </a:moveTo>
                  <a:cubicBezTo>
                    <a:pt x="2748" y="2117"/>
                    <a:pt x="2117" y="2718"/>
                    <a:pt x="1392" y="2718"/>
                  </a:cubicBezTo>
                  <a:cubicBezTo>
                    <a:pt x="638" y="2718"/>
                    <a:pt x="1" y="2117"/>
                    <a:pt x="1" y="1363"/>
                  </a:cubicBezTo>
                  <a:cubicBezTo>
                    <a:pt x="1" y="609"/>
                    <a:pt x="638" y="0"/>
                    <a:pt x="1392" y="0"/>
                  </a:cubicBezTo>
                  <a:cubicBezTo>
                    <a:pt x="2117" y="0"/>
                    <a:pt x="2748" y="609"/>
                    <a:pt x="2748" y="1363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1"/>
              </a:solidFill>
              <a:prstDash val="solid"/>
              <a:miter lim="724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1" name="Google Shape;171;p8"/>
          <p:cNvGrpSpPr/>
          <p:nvPr/>
        </p:nvGrpSpPr>
        <p:grpSpPr>
          <a:xfrm>
            <a:off x="527082" y="3400311"/>
            <a:ext cx="8344568" cy="1243755"/>
            <a:chOff x="527082" y="3400311"/>
            <a:chExt cx="8344568" cy="1243755"/>
          </a:xfrm>
        </p:grpSpPr>
        <p:sp>
          <p:nvSpPr>
            <p:cNvPr id="172" name="Google Shape;172;p8"/>
            <p:cNvSpPr/>
            <p:nvPr/>
          </p:nvSpPr>
          <p:spPr>
            <a:xfrm flipH="1">
              <a:off x="527082" y="3400311"/>
              <a:ext cx="40056" cy="440880"/>
            </a:xfrm>
            <a:custGeom>
              <a:avLst/>
              <a:gdLst/>
              <a:ahLst/>
              <a:cxnLst/>
              <a:rect l="l" t="t" r="r" b="b"/>
              <a:pathLst>
                <a:path w="1146" h="12620" extrusionOk="0">
                  <a:moveTo>
                    <a:pt x="573" y="1"/>
                  </a:moveTo>
                  <a:cubicBezTo>
                    <a:pt x="240" y="1"/>
                    <a:pt x="1" y="240"/>
                    <a:pt x="1" y="573"/>
                  </a:cubicBezTo>
                  <a:lnTo>
                    <a:pt x="1" y="12046"/>
                  </a:lnTo>
                  <a:cubicBezTo>
                    <a:pt x="1" y="12351"/>
                    <a:pt x="240" y="12619"/>
                    <a:pt x="573" y="12619"/>
                  </a:cubicBezTo>
                  <a:cubicBezTo>
                    <a:pt x="878" y="12619"/>
                    <a:pt x="1146" y="12351"/>
                    <a:pt x="1146" y="12046"/>
                  </a:cubicBezTo>
                  <a:lnTo>
                    <a:pt x="1146" y="573"/>
                  </a:lnTo>
                  <a:cubicBezTo>
                    <a:pt x="1146" y="240"/>
                    <a:pt x="878" y="1"/>
                    <a:pt x="5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8"/>
            <p:cNvSpPr/>
            <p:nvPr/>
          </p:nvSpPr>
          <p:spPr>
            <a:xfrm rot="5400000" flipH="1">
              <a:off x="8631182" y="4403598"/>
              <a:ext cx="40056" cy="440880"/>
            </a:xfrm>
            <a:custGeom>
              <a:avLst/>
              <a:gdLst/>
              <a:ahLst/>
              <a:cxnLst/>
              <a:rect l="l" t="t" r="r" b="b"/>
              <a:pathLst>
                <a:path w="1146" h="12620" extrusionOk="0">
                  <a:moveTo>
                    <a:pt x="573" y="1"/>
                  </a:moveTo>
                  <a:cubicBezTo>
                    <a:pt x="240" y="1"/>
                    <a:pt x="1" y="240"/>
                    <a:pt x="1" y="573"/>
                  </a:cubicBezTo>
                  <a:lnTo>
                    <a:pt x="1" y="12046"/>
                  </a:lnTo>
                  <a:cubicBezTo>
                    <a:pt x="1" y="12351"/>
                    <a:pt x="240" y="12619"/>
                    <a:pt x="573" y="12619"/>
                  </a:cubicBezTo>
                  <a:cubicBezTo>
                    <a:pt x="878" y="12619"/>
                    <a:pt x="1146" y="12351"/>
                    <a:pt x="1146" y="12046"/>
                  </a:cubicBezTo>
                  <a:lnTo>
                    <a:pt x="1146" y="573"/>
                  </a:lnTo>
                  <a:cubicBezTo>
                    <a:pt x="1146" y="240"/>
                    <a:pt x="878" y="1"/>
                    <a:pt x="5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4" name="Google Shape;174;p8"/>
          <p:cNvGrpSpPr/>
          <p:nvPr/>
        </p:nvGrpSpPr>
        <p:grpSpPr>
          <a:xfrm>
            <a:off x="-3151463" y="-3408103"/>
            <a:ext cx="11831666" cy="9065208"/>
            <a:chOff x="-3151463" y="-3408103"/>
            <a:chExt cx="11831666" cy="9065208"/>
          </a:xfrm>
        </p:grpSpPr>
        <p:grpSp>
          <p:nvGrpSpPr>
            <p:cNvPr id="175" name="Google Shape;175;p8"/>
            <p:cNvGrpSpPr/>
            <p:nvPr/>
          </p:nvGrpSpPr>
          <p:grpSpPr>
            <a:xfrm rot="10800000" flipH="1">
              <a:off x="309699" y="2296620"/>
              <a:ext cx="681217" cy="3360485"/>
              <a:chOff x="1337800" y="-2525590"/>
              <a:chExt cx="1498167" cy="7390555"/>
            </a:xfrm>
          </p:grpSpPr>
          <p:cxnSp>
            <p:nvCxnSpPr>
              <p:cNvPr id="176" name="Google Shape;176;p8"/>
              <p:cNvCxnSpPr/>
              <p:nvPr/>
            </p:nvCxnSpPr>
            <p:spPr>
              <a:xfrm rot="10800000">
                <a:off x="1337800" y="-2525590"/>
                <a:ext cx="0" cy="5870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7" name="Google Shape;177;p8"/>
              <p:cNvCxnSpPr/>
              <p:nvPr/>
            </p:nvCxnSpPr>
            <p:spPr>
              <a:xfrm>
                <a:off x="1337800" y="3347125"/>
                <a:ext cx="1158600" cy="1141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78" name="Google Shape;178;p8"/>
              <p:cNvSpPr/>
              <p:nvPr/>
            </p:nvSpPr>
            <p:spPr>
              <a:xfrm rot="5400000">
                <a:off x="2412855" y="4441854"/>
                <a:ext cx="425397" cy="420826"/>
              </a:xfrm>
              <a:custGeom>
                <a:avLst/>
                <a:gdLst/>
                <a:ahLst/>
                <a:cxnLst/>
                <a:rect l="l" t="t" r="r" b="b"/>
                <a:pathLst>
                  <a:path w="2748" h="2719" fill="none" extrusionOk="0">
                    <a:moveTo>
                      <a:pt x="2748" y="1363"/>
                    </a:moveTo>
                    <a:cubicBezTo>
                      <a:pt x="2748" y="2117"/>
                      <a:pt x="2117" y="2718"/>
                      <a:pt x="1392" y="2718"/>
                    </a:cubicBezTo>
                    <a:cubicBezTo>
                      <a:pt x="638" y="2718"/>
                      <a:pt x="1" y="2117"/>
                      <a:pt x="1" y="1363"/>
                    </a:cubicBezTo>
                    <a:cubicBezTo>
                      <a:pt x="1" y="609"/>
                      <a:pt x="638" y="0"/>
                      <a:pt x="1392" y="0"/>
                    </a:cubicBezTo>
                    <a:cubicBezTo>
                      <a:pt x="2117" y="0"/>
                      <a:pt x="2748" y="609"/>
                      <a:pt x="2748" y="1363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1"/>
                </a:solidFill>
                <a:prstDash val="solid"/>
                <a:miter lim="72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9" name="Google Shape;179;p8"/>
            <p:cNvGrpSpPr/>
            <p:nvPr/>
          </p:nvGrpSpPr>
          <p:grpSpPr>
            <a:xfrm flipH="1">
              <a:off x="7998987" y="-1945430"/>
              <a:ext cx="681217" cy="3360485"/>
              <a:chOff x="1337800" y="-2525590"/>
              <a:chExt cx="1498167" cy="7390555"/>
            </a:xfrm>
          </p:grpSpPr>
          <p:cxnSp>
            <p:nvCxnSpPr>
              <p:cNvPr id="180" name="Google Shape;180;p8"/>
              <p:cNvCxnSpPr/>
              <p:nvPr/>
            </p:nvCxnSpPr>
            <p:spPr>
              <a:xfrm rot="10800000">
                <a:off x="1337800" y="-2525590"/>
                <a:ext cx="0" cy="5870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1" name="Google Shape;181;p8"/>
              <p:cNvCxnSpPr/>
              <p:nvPr/>
            </p:nvCxnSpPr>
            <p:spPr>
              <a:xfrm>
                <a:off x="1337800" y="3347125"/>
                <a:ext cx="1158600" cy="1141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82" name="Google Shape;182;p8"/>
              <p:cNvSpPr/>
              <p:nvPr/>
            </p:nvSpPr>
            <p:spPr>
              <a:xfrm rot="5400000">
                <a:off x="2412855" y="4441854"/>
                <a:ext cx="425397" cy="420826"/>
              </a:xfrm>
              <a:custGeom>
                <a:avLst/>
                <a:gdLst/>
                <a:ahLst/>
                <a:cxnLst/>
                <a:rect l="l" t="t" r="r" b="b"/>
                <a:pathLst>
                  <a:path w="2748" h="2719" fill="none" extrusionOk="0">
                    <a:moveTo>
                      <a:pt x="2748" y="1363"/>
                    </a:moveTo>
                    <a:cubicBezTo>
                      <a:pt x="2748" y="2117"/>
                      <a:pt x="2117" y="2718"/>
                      <a:pt x="1392" y="2718"/>
                    </a:cubicBezTo>
                    <a:cubicBezTo>
                      <a:pt x="638" y="2718"/>
                      <a:pt x="1" y="2117"/>
                      <a:pt x="1" y="1363"/>
                    </a:cubicBezTo>
                    <a:cubicBezTo>
                      <a:pt x="1" y="609"/>
                      <a:pt x="638" y="0"/>
                      <a:pt x="1392" y="0"/>
                    </a:cubicBezTo>
                    <a:cubicBezTo>
                      <a:pt x="2117" y="0"/>
                      <a:pt x="2748" y="609"/>
                      <a:pt x="2748" y="1363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accent2"/>
                </a:solidFill>
                <a:prstDash val="solid"/>
                <a:miter lim="72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3" name="Google Shape;183;p8"/>
            <p:cNvGrpSpPr/>
            <p:nvPr/>
          </p:nvGrpSpPr>
          <p:grpSpPr>
            <a:xfrm rot="-5400000" flipH="1">
              <a:off x="-12066" y="-1786200"/>
              <a:ext cx="3859204" cy="615399"/>
              <a:chOff x="-6675" y="307100"/>
              <a:chExt cx="9140700" cy="4634025"/>
            </a:xfrm>
          </p:grpSpPr>
          <p:cxnSp>
            <p:nvCxnSpPr>
              <p:cNvPr id="184" name="Google Shape;184;p8"/>
              <p:cNvCxnSpPr/>
              <p:nvPr/>
            </p:nvCxnSpPr>
            <p:spPr>
              <a:xfrm>
                <a:off x="-6675" y="307100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5" name="Google Shape;185;p8"/>
              <p:cNvCxnSpPr/>
              <p:nvPr/>
            </p:nvCxnSpPr>
            <p:spPr>
              <a:xfrm>
                <a:off x="-6675" y="1336883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6" name="Google Shape;186;p8"/>
              <p:cNvCxnSpPr/>
              <p:nvPr/>
            </p:nvCxnSpPr>
            <p:spPr>
              <a:xfrm>
                <a:off x="-6675" y="821992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7" name="Google Shape;187;p8"/>
              <p:cNvCxnSpPr/>
              <p:nvPr/>
            </p:nvCxnSpPr>
            <p:spPr>
              <a:xfrm>
                <a:off x="-6675" y="1851775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8" name="Google Shape;188;p8"/>
              <p:cNvCxnSpPr/>
              <p:nvPr/>
            </p:nvCxnSpPr>
            <p:spPr>
              <a:xfrm>
                <a:off x="-6675" y="2366667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9" name="Google Shape;189;p8"/>
              <p:cNvCxnSpPr/>
              <p:nvPr/>
            </p:nvCxnSpPr>
            <p:spPr>
              <a:xfrm>
                <a:off x="-6675" y="2881558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0" name="Google Shape;190;p8"/>
              <p:cNvCxnSpPr/>
              <p:nvPr/>
            </p:nvCxnSpPr>
            <p:spPr>
              <a:xfrm>
                <a:off x="-6675" y="3396450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1" name="Google Shape;191;p8"/>
              <p:cNvCxnSpPr/>
              <p:nvPr/>
            </p:nvCxnSpPr>
            <p:spPr>
              <a:xfrm>
                <a:off x="-6675" y="3911342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2" name="Google Shape;192;p8"/>
              <p:cNvCxnSpPr/>
              <p:nvPr/>
            </p:nvCxnSpPr>
            <p:spPr>
              <a:xfrm>
                <a:off x="-6675" y="4426233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3" name="Google Shape;193;p8"/>
              <p:cNvCxnSpPr/>
              <p:nvPr/>
            </p:nvCxnSpPr>
            <p:spPr>
              <a:xfrm>
                <a:off x="-6675" y="4941125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194" name="Google Shape;194;p8"/>
            <p:cNvSpPr/>
            <p:nvPr/>
          </p:nvSpPr>
          <p:spPr>
            <a:xfrm flipH="1">
              <a:off x="-3151463" y="451100"/>
              <a:ext cx="6471825" cy="764225"/>
            </a:xfrm>
            <a:custGeom>
              <a:avLst/>
              <a:gdLst/>
              <a:ahLst/>
              <a:cxnLst/>
              <a:rect l="l" t="t" r="r" b="b"/>
              <a:pathLst>
                <a:path w="258873" h="30569" extrusionOk="0">
                  <a:moveTo>
                    <a:pt x="0" y="0"/>
                  </a:moveTo>
                  <a:lnTo>
                    <a:pt x="76910" y="0"/>
                  </a:lnTo>
                  <a:lnTo>
                    <a:pt x="107480" y="30569"/>
                  </a:lnTo>
                  <a:lnTo>
                    <a:pt x="167406" y="30569"/>
                  </a:lnTo>
                  <a:lnTo>
                    <a:pt x="176418" y="14960"/>
                  </a:lnTo>
                  <a:lnTo>
                    <a:pt x="258873" y="14960"/>
                  </a:lnTo>
                  <a:lnTo>
                    <a:pt x="258873" y="1091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195" name="Google Shape;195;p8"/>
          <p:cNvGrpSpPr/>
          <p:nvPr/>
        </p:nvGrpSpPr>
        <p:grpSpPr>
          <a:xfrm>
            <a:off x="547096" y="974375"/>
            <a:ext cx="9244448" cy="3848385"/>
            <a:chOff x="547096" y="974375"/>
            <a:chExt cx="9244448" cy="3848385"/>
          </a:xfrm>
        </p:grpSpPr>
        <p:grpSp>
          <p:nvGrpSpPr>
            <p:cNvPr id="196" name="Google Shape;196;p8"/>
            <p:cNvGrpSpPr/>
            <p:nvPr/>
          </p:nvGrpSpPr>
          <p:grpSpPr>
            <a:xfrm>
              <a:off x="547096" y="3571493"/>
              <a:ext cx="9010768" cy="1251268"/>
              <a:chOff x="547096" y="3571493"/>
              <a:chExt cx="9010768" cy="1251268"/>
            </a:xfrm>
          </p:grpSpPr>
          <p:grpSp>
            <p:nvGrpSpPr>
              <p:cNvPr id="197" name="Google Shape;197;p8"/>
              <p:cNvGrpSpPr/>
              <p:nvPr/>
            </p:nvGrpSpPr>
            <p:grpSpPr>
              <a:xfrm>
                <a:off x="547096" y="3613321"/>
                <a:ext cx="269696" cy="1209440"/>
                <a:chOff x="803996" y="3613321"/>
                <a:chExt cx="269696" cy="1209440"/>
              </a:xfrm>
            </p:grpSpPr>
            <p:sp>
              <p:nvSpPr>
                <p:cNvPr id="198" name="Google Shape;198;p8"/>
                <p:cNvSpPr/>
                <p:nvPr/>
              </p:nvSpPr>
              <p:spPr>
                <a:xfrm rot="10800000" flipH="1">
                  <a:off x="803996" y="4347766"/>
                  <a:ext cx="43116" cy="474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4" h="8307" fill="none" extrusionOk="0">
                      <a:moveTo>
                        <a:pt x="391" y="8307"/>
                      </a:moveTo>
                      <a:lnTo>
                        <a:pt x="391" y="8307"/>
                      </a:lnTo>
                      <a:cubicBezTo>
                        <a:pt x="181" y="8307"/>
                        <a:pt x="0" y="8155"/>
                        <a:pt x="0" y="7944"/>
                      </a:cubicBezTo>
                      <a:lnTo>
                        <a:pt x="0" y="363"/>
                      </a:lnTo>
                      <a:cubicBezTo>
                        <a:pt x="0" y="182"/>
                        <a:pt x="181" y="1"/>
                        <a:pt x="391" y="1"/>
                      </a:cubicBezTo>
                      <a:lnTo>
                        <a:pt x="391" y="1"/>
                      </a:lnTo>
                      <a:cubicBezTo>
                        <a:pt x="573" y="1"/>
                        <a:pt x="754" y="182"/>
                        <a:pt x="754" y="363"/>
                      </a:cubicBezTo>
                      <a:lnTo>
                        <a:pt x="754" y="7944"/>
                      </a:lnTo>
                      <a:cubicBezTo>
                        <a:pt x="754" y="8155"/>
                        <a:pt x="573" y="8307"/>
                        <a:pt x="391" y="8307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lt1"/>
                  </a:solidFill>
                  <a:prstDash val="solid"/>
                  <a:miter lim="724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9" name="Google Shape;199;p8"/>
                <p:cNvSpPr/>
                <p:nvPr/>
              </p:nvSpPr>
              <p:spPr>
                <a:xfrm rot="10800000" flipH="1">
                  <a:off x="998591" y="3613321"/>
                  <a:ext cx="75100" cy="8275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4" h="8307" fill="none" extrusionOk="0">
                      <a:moveTo>
                        <a:pt x="391" y="8307"/>
                      </a:moveTo>
                      <a:lnTo>
                        <a:pt x="391" y="8307"/>
                      </a:lnTo>
                      <a:cubicBezTo>
                        <a:pt x="181" y="8307"/>
                        <a:pt x="0" y="8155"/>
                        <a:pt x="0" y="7944"/>
                      </a:cubicBezTo>
                      <a:lnTo>
                        <a:pt x="0" y="363"/>
                      </a:lnTo>
                      <a:cubicBezTo>
                        <a:pt x="0" y="182"/>
                        <a:pt x="181" y="1"/>
                        <a:pt x="391" y="1"/>
                      </a:cubicBezTo>
                      <a:lnTo>
                        <a:pt x="391" y="1"/>
                      </a:lnTo>
                      <a:cubicBezTo>
                        <a:pt x="573" y="1"/>
                        <a:pt x="754" y="182"/>
                        <a:pt x="754" y="363"/>
                      </a:cubicBezTo>
                      <a:lnTo>
                        <a:pt x="754" y="7944"/>
                      </a:lnTo>
                      <a:cubicBezTo>
                        <a:pt x="754" y="8155"/>
                        <a:pt x="573" y="8307"/>
                        <a:pt x="391" y="8307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1"/>
                  </a:solidFill>
                  <a:prstDash val="solid"/>
                  <a:miter lim="724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00" name="Google Shape;200;p8"/>
              <p:cNvGrpSpPr/>
              <p:nvPr/>
            </p:nvGrpSpPr>
            <p:grpSpPr>
              <a:xfrm rot="5400000">
                <a:off x="8818296" y="3101621"/>
                <a:ext cx="269696" cy="1209440"/>
                <a:chOff x="803996" y="3613321"/>
                <a:chExt cx="269696" cy="1209440"/>
              </a:xfrm>
            </p:grpSpPr>
            <p:sp>
              <p:nvSpPr>
                <p:cNvPr id="201" name="Google Shape;201;p8"/>
                <p:cNvSpPr/>
                <p:nvPr/>
              </p:nvSpPr>
              <p:spPr>
                <a:xfrm rot="10800000" flipH="1">
                  <a:off x="803996" y="4347766"/>
                  <a:ext cx="43116" cy="474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4" h="8307" fill="none" extrusionOk="0">
                      <a:moveTo>
                        <a:pt x="391" y="8307"/>
                      </a:moveTo>
                      <a:lnTo>
                        <a:pt x="391" y="8307"/>
                      </a:lnTo>
                      <a:cubicBezTo>
                        <a:pt x="181" y="8307"/>
                        <a:pt x="0" y="8155"/>
                        <a:pt x="0" y="7944"/>
                      </a:cubicBezTo>
                      <a:lnTo>
                        <a:pt x="0" y="363"/>
                      </a:lnTo>
                      <a:cubicBezTo>
                        <a:pt x="0" y="182"/>
                        <a:pt x="181" y="1"/>
                        <a:pt x="391" y="1"/>
                      </a:cubicBezTo>
                      <a:lnTo>
                        <a:pt x="391" y="1"/>
                      </a:lnTo>
                      <a:cubicBezTo>
                        <a:pt x="573" y="1"/>
                        <a:pt x="754" y="182"/>
                        <a:pt x="754" y="363"/>
                      </a:cubicBezTo>
                      <a:lnTo>
                        <a:pt x="754" y="7944"/>
                      </a:lnTo>
                      <a:cubicBezTo>
                        <a:pt x="754" y="8155"/>
                        <a:pt x="573" y="8307"/>
                        <a:pt x="391" y="8307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lt1"/>
                  </a:solidFill>
                  <a:prstDash val="solid"/>
                  <a:miter lim="724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2" name="Google Shape;202;p8"/>
                <p:cNvSpPr/>
                <p:nvPr/>
              </p:nvSpPr>
              <p:spPr>
                <a:xfrm rot="10800000" flipH="1">
                  <a:off x="998591" y="3613321"/>
                  <a:ext cx="75100" cy="8275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4" h="8307" fill="none" extrusionOk="0">
                      <a:moveTo>
                        <a:pt x="391" y="8307"/>
                      </a:moveTo>
                      <a:lnTo>
                        <a:pt x="391" y="8307"/>
                      </a:lnTo>
                      <a:cubicBezTo>
                        <a:pt x="181" y="8307"/>
                        <a:pt x="0" y="8155"/>
                        <a:pt x="0" y="7944"/>
                      </a:cubicBezTo>
                      <a:lnTo>
                        <a:pt x="0" y="363"/>
                      </a:lnTo>
                      <a:cubicBezTo>
                        <a:pt x="0" y="182"/>
                        <a:pt x="181" y="1"/>
                        <a:pt x="391" y="1"/>
                      </a:cubicBezTo>
                      <a:lnTo>
                        <a:pt x="391" y="1"/>
                      </a:lnTo>
                      <a:cubicBezTo>
                        <a:pt x="573" y="1"/>
                        <a:pt x="754" y="182"/>
                        <a:pt x="754" y="363"/>
                      </a:cubicBezTo>
                      <a:lnTo>
                        <a:pt x="754" y="7944"/>
                      </a:lnTo>
                      <a:cubicBezTo>
                        <a:pt x="754" y="8155"/>
                        <a:pt x="573" y="8307"/>
                        <a:pt x="391" y="8307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accent1"/>
                  </a:solidFill>
                  <a:prstDash val="solid"/>
                  <a:miter lim="724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03" name="Google Shape;203;p8"/>
            <p:cNvGrpSpPr/>
            <p:nvPr/>
          </p:nvGrpSpPr>
          <p:grpSpPr>
            <a:xfrm>
              <a:off x="8680200" y="974375"/>
              <a:ext cx="1111343" cy="1111343"/>
              <a:chOff x="8307725" y="278700"/>
              <a:chExt cx="1111343" cy="1111343"/>
            </a:xfrm>
          </p:grpSpPr>
          <p:sp>
            <p:nvSpPr>
              <p:cNvPr id="204" name="Google Shape;204;p8"/>
              <p:cNvSpPr/>
              <p:nvPr/>
            </p:nvSpPr>
            <p:spPr>
              <a:xfrm>
                <a:off x="8307725" y="278700"/>
                <a:ext cx="1111343" cy="1111343"/>
              </a:xfrm>
              <a:custGeom>
                <a:avLst/>
                <a:gdLst/>
                <a:ahLst/>
                <a:cxnLst/>
                <a:rect l="l" t="t" r="r" b="b"/>
                <a:pathLst>
                  <a:path w="17396" h="17396" fill="none" extrusionOk="0">
                    <a:moveTo>
                      <a:pt x="8698" y="1"/>
                    </a:moveTo>
                    <a:cubicBezTo>
                      <a:pt x="13503" y="1"/>
                      <a:pt x="17395" y="3893"/>
                      <a:pt x="17395" y="8698"/>
                    </a:cubicBezTo>
                    <a:cubicBezTo>
                      <a:pt x="17395" y="13496"/>
                      <a:pt x="13503" y="17396"/>
                      <a:pt x="8698" y="17396"/>
                    </a:cubicBezTo>
                    <a:cubicBezTo>
                      <a:pt x="3900" y="17396"/>
                      <a:pt x="1" y="13496"/>
                      <a:pt x="1" y="8698"/>
                    </a:cubicBezTo>
                    <a:cubicBezTo>
                      <a:pt x="1" y="3893"/>
                      <a:pt x="3900" y="1"/>
                      <a:pt x="8698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miter lim="72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05;p8"/>
              <p:cNvSpPr/>
              <p:nvPr/>
            </p:nvSpPr>
            <p:spPr>
              <a:xfrm>
                <a:off x="8481362" y="452337"/>
                <a:ext cx="764065" cy="762212"/>
              </a:xfrm>
              <a:custGeom>
                <a:avLst/>
                <a:gdLst/>
                <a:ahLst/>
                <a:cxnLst/>
                <a:rect l="l" t="t" r="r" b="b"/>
                <a:pathLst>
                  <a:path w="11960" h="11931" fill="none" extrusionOk="0">
                    <a:moveTo>
                      <a:pt x="5980" y="1"/>
                    </a:moveTo>
                    <a:cubicBezTo>
                      <a:pt x="9271" y="1"/>
                      <a:pt x="11960" y="2653"/>
                      <a:pt x="11960" y="5980"/>
                    </a:cubicBezTo>
                    <a:cubicBezTo>
                      <a:pt x="11960" y="9271"/>
                      <a:pt x="9271" y="11931"/>
                      <a:pt x="5980" y="11931"/>
                    </a:cubicBezTo>
                    <a:cubicBezTo>
                      <a:pt x="2690" y="11931"/>
                      <a:pt x="1" y="9271"/>
                      <a:pt x="1" y="5980"/>
                    </a:cubicBezTo>
                    <a:cubicBezTo>
                      <a:pt x="1" y="2653"/>
                      <a:pt x="2690" y="1"/>
                      <a:pt x="5980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miter lim="72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9"/>
          <p:cNvSpPr txBox="1">
            <a:spLocks noGrp="1"/>
          </p:cNvSpPr>
          <p:nvPr>
            <p:ph type="title"/>
          </p:nvPr>
        </p:nvSpPr>
        <p:spPr>
          <a:xfrm>
            <a:off x="2135550" y="1857350"/>
            <a:ext cx="4872900" cy="124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08" name="Google Shape;208;p9"/>
          <p:cNvSpPr txBox="1">
            <a:spLocks noGrp="1"/>
          </p:cNvSpPr>
          <p:nvPr>
            <p:ph type="subTitle" idx="1"/>
          </p:nvPr>
        </p:nvSpPr>
        <p:spPr>
          <a:xfrm>
            <a:off x="2135550" y="3106975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anken Grotesk"/>
              <a:buNone/>
              <a:defRPr sz="1600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anken Grotesk"/>
              <a:buNone/>
              <a:defRPr sz="1600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anken Grotesk"/>
              <a:buNone/>
              <a:defRPr sz="1600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anken Grotesk"/>
              <a:buNone/>
              <a:defRPr sz="1600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anken Grotesk"/>
              <a:buNone/>
              <a:defRPr sz="1600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anken Grotesk"/>
              <a:buNone/>
              <a:defRPr sz="1600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anken Grotesk"/>
              <a:buNone/>
              <a:defRPr sz="1600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Hanken Grotesk"/>
              <a:buNone/>
              <a:defRPr sz="1600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  <p:sp>
        <p:nvSpPr>
          <p:cNvPr id="209" name="Google Shape;209;p9"/>
          <p:cNvSpPr/>
          <p:nvPr/>
        </p:nvSpPr>
        <p:spPr>
          <a:xfrm>
            <a:off x="9336712" y="713511"/>
            <a:ext cx="40056" cy="440880"/>
          </a:xfrm>
          <a:custGeom>
            <a:avLst/>
            <a:gdLst/>
            <a:ahLst/>
            <a:cxnLst/>
            <a:rect l="l" t="t" r="r" b="b"/>
            <a:pathLst>
              <a:path w="1146" h="12620" extrusionOk="0">
                <a:moveTo>
                  <a:pt x="573" y="1"/>
                </a:moveTo>
                <a:cubicBezTo>
                  <a:pt x="240" y="1"/>
                  <a:pt x="1" y="240"/>
                  <a:pt x="1" y="573"/>
                </a:cubicBezTo>
                <a:lnTo>
                  <a:pt x="1" y="12046"/>
                </a:lnTo>
                <a:cubicBezTo>
                  <a:pt x="1" y="12351"/>
                  <a:pt x="240" y="12619"/>
                  <a:pt x="573" y="12619"/>
                </a:cubicBezTo>
                <a:cubicBezTo>
                  <a:pt x="878" y="12619"/>
                  <a:pt x="1146" y="12351"/>
                  <a:pt x="1146" y="12046"/>
                </a:cubicBezTo>
                <a:lnTo>
                  <a:pt x="1146" y="573"/>
                </a:lnTo>
                <a:cubicBezTo>
                  <a:pt x="1146" y="240"/>
                  <a:pt x="878" y="1"/>
                  <a:pt x="57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0" name="Google Shape;210;p9"/>
          <p:cNvGrpSpPr/>
          <p:nvPr/>
        </p:nvGrpSpPr>
        <p:grpSpPr>
          <a:xfrm>
            <a:off x="-2757425" y="-2776080"/>
            <a:ext cx="12134200" cy="9442910"/>
            <a:chOff x="-2757425" y="-2776080"/>
            <a:chExt cx="12134200" cy="9442910"/>
          </a:xfrm>
        </p:grpSpPr>
        <p:grpSp>
          <p:nvGrpSpPr>
            <p:cNvPr id="211" name="Google Shape;211;p9"/>
            <p:cNvGrpSpPr/>
            <p:nvPr/>
          </p:nvGrpSpPr>
          <p:grpSpPr>
            <a:xfrm rot="-5400000" flipH="1">
              <a:off x="-1755963" y="657655"/>
              <a:ext cx="4791669" cy="923822"/>
              <a:chOff x="-78438" y="3775205"/>
              <a:chExt cx="4791669" cy="923822"/>
            </a:xfrm>
          </p:grpSpPr>
          <p:cxnSp>
            <p:nvCxnSpPr>
              <p:cNvPr id="212" name="Google Shape;212;p9"/>
              <p:cNvCxnSpPr/>
              <p:nvPr/>
            </p:nvCxnSpPr>
            <p:spPr>
              <a:xfrm>
                <a:off x="1857762" y="2762827"/>
                <a:ext cx="0" cy="387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3" name="Google Shape;213;p9"/>
              <p:cNvCxnSpPr/>
              <p:nvPr/>
            </p:nvCxnSpPr>
            <p:spPr>
              <a:xfrm rot="-5400000">
                <a:off x="3789591" y="3940627"/>
                <a:ext cx="764100" cy="752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14" name="Google Shape;214;p9"/>
              <p:cNvSpPr/>
              <p:nvPr/>
            </p:nvSpPr>
            <p:spPr>
              <a:xfrm>
                <a:off x="4519806" y="3775205"/>
                <a:ext cx="193425" cy="191350"/>
              </a:xfrm>
              <a:custGeom>
                <a:avLst/>
                <a:gdLst/>
                <a:ahLst/>
                <a:cxnLst/>
                <a:rect l="l" t="t" r="r" b="b"/>
                <a:pathLst>
                  <a:path w="2748" h="2719" fill="none" extrusionOk="0">
                    <a:moveTo>
                      <a:pt x="2748" y="1363"/>
                    </a:moveTo>
                    <a:cubicBezTo>
                      <a:pt x="2748" y="2117"/>
                      <a:pt x="2117" y="2718"/>
                      <a:pt x="1392" y="2718"/>
                    </a:cubicBezTo>
                    <a:cubicBezTo>
                      <a:pt x="638" y="2718"/>
                      <a:pt x="1" y="2117"/>
                      <a:pt x="1" y="1363"/>
                    </a:cubicBezTo>
                    <a:cubicBezTo>
                      <a:pt x="1" y="609"/>
                      <a:pt x="638" y="0"/>
                      <a:pt x="1392" y="0"/>
                    </a:cubicBezTo>
                    <a:cubicBezTo>
                      <a:pt x="2117" y="0"/>
                      <a:pt x="2748" y="609"/>
                      <a:pt x="2748" y="1363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accent1"/>
                </a:solidFill>
                <a:prstDash val="solid"/>
                <a:miter lim="72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5" name="Google Shape;215;p9"/>
            <p:cNvGrpSpPr/>
            <p:nvPr/>
          </p:nvGrpSpPr>
          <p:grpSpPr>
            <a:xfrm rot="10800000">
              <a:off x="8695559" y="3306345"/>
              <a:ext cx="681217" cy="3360485"/>
              <a:chOff x="1337800" y="-2525590"/>
              <a:chExt cx="1498167" cy="7390555"/>
            </a:xfrm>
          </p:grpSpPr>
          <p:cxnSp>
            <p:nvCxnSpPr>
              <p:cNvPr id="216" name="Google Shape;216;p9"/>
              <p:cNvCxnSpPr/>
              <p:nvPr/>
            </p:nvCxnSpPr>
            <p:spPr>
              <a:xfrm rot="10800000">
                <a:off x="1337800" y="-2525590"/>
                <a:ext cx="0" cy="5870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7" name="Google Shape;217;p9"/>
              <p:cNvCxnSpPr/>
              <p:nvPr/>
            </p:nvCxnSpPr>
            <p:spPr>
              <a:xfrm>
                <a:off x="1337800" y="3347125"/>
                <a:ext cx="1158600" cy="1141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18" name="Google Shape;218;p9"/>
              <p:cNvSpPr/>
              <p:nvPr/>
            </p:nvSpPr>
            <p:spPr>
              <a:xfrm rot="5400000">
                <a:off x="2412855" y="4441854"/>
                <a:ext cx="425397" cy="420826"/>
              </a:xfrm>
              <a:custGeom>
                <a:avLst/>
                <a:gdLst/>
                <a:ahLst/>
                <a:cxnLst/>
                <a:rect l="l" t="t" r="r" b="b"/>
                <a:pathLst>
                  <a:path w="2748" h="2719" fill="none" extrusionOk="0">
                    <a:moveTo>
                      <a:pt x="2748" y="1363"/>
                    </a:moveTo>
                    <a:cubicBezTo>
                      <a:pt x="2748" y="2117"/>
                      <a:pt x="2117" y="2718"/>
                      <a:pt x="1392" y="2718"/>
                    </a:cubicBezTo>
                    <a:cubicBezTo>
                      <a:pt x="638" y="2718"/>
                      <a:pt x="1" y="2117"/>
                      <a:pt x="1" y="1363"/>
                    </a:cubicBezTo>
                    <a:cubicBezTo>
                      <a:pt x="1" y="609"/>
                      <a:pt x="638" y="0"/>
                      <a:pt x="1392" y="0"/>
                    </a:cubicBezTo>
                    <a:cubicBezTo>
                      <a:pt x="2117" y="0"/>
                      <a:pt x="2748" y="609"/>
                      <a:pt x="2748" y="1363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1"/>
                </a:solidFill>
                <a:prstDash val="solid"/>
                <a:miter lim="72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9" name="Google Shape;219;p9"/>
            <p:cNvGrpSpPr/>
            <p:nvPr/>
          </p:nvGrpSpPr>
          <p:grpSpPr>
            <a:xfrm>
              <a:off x="146409" y="-2776080"/>
              <a:ext cx="681217" cy="3360485"/>
              <a:chOff x="1337800" y="-2525590"/>
              <a:chExt cx="1498167" cy="7390555"/>
            </a:xfrm>
          </p:grpSpPr>
          <p:cxnSp>
            <p:nvCxnSpPr>
              <p:cNvPr id="220" name="Google Shape;220;p9"/>
              <p:cNvCxnSpPr/>
              <p:nvPr/>
            </p:nvCxnSpPr>
            <p:spPr>
              <a:xfrm rot="10800000">
                <a:off x="1337800" y="-2525590"/>
                <a:ext cx="0" cy="5870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21" name="Google Shape;221;p9"/>
              <p:cNvCxnSpPr/>
              <p:nvPr/>
            </p:nvCxnSpPr>
            <p:spPr>
              <a:xfrm>
                <a:off x="1337800" y="3347125"/>
                <a:ext cx="1158600" cy="1141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22" name="Google Shape;222;p9"/>
              <p:cNvSpPr/>
              <p:nvPr/>
            </p:nvSpPr>
            <p:spPr>
              <a:xfrm rot="5400000">
                <a:off x="2412855" y="4441854"/>
                <a:ext cx="425397" cy="420826"/>
              </a:xfrm>
              <a:custGeom>
                <a:avLst/>
                <a:gdLst/>
                <a:ahLst/>
                <a:cxnLst/>
                <a:rect l="l" t="t" r="r" b="b"/>
                <a:pathLst>
                  <a:path w="2748" h="2719" fill="none" extrusionOk="0">
                    <a:moveTo>
                      <a:pt x="2748" y="1363"/>
                    </a:moveTo>
                    <a:cubicBezTo>
                      <a:pt x="2748" y="2117"/>
                      <a:pt x="2117" y="2718"/>
                      <a:pt x="1392" y="2718"/>
                    </a:cubicBezTo>
                    <a:cubicBezTo>
                      <a:pt x="638" y="2718"/>
                      <a:pt x="1" y="2117"/>
                      <a:pt x="1" y="1363"/>
                    </a:cubicBezTo>
                    <a:cubicBezTo>
                      <a:pt x="1" y="609"/>
                      <a:pt x="638" y="0"/>
                      <a:pt x="1392" y="0"/>
                    </a:cubicBezTo>
                    <a:cubicBezTo>
                      <a:pt x="2117" y="0"/>
                      <a:pt x="2748" y="609"/>
                      <a:pt x="2748" y="1363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accent2"/>
                </a:solidFill>
                <a:prstDash val="solid"/>
                <a:miter lim="72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3" name="Google Shape;223;p9"/>
            <p:cNvGrpSpPr/>
            <p:nvPr/>
          </p:nvGrpSpPr>
          <p:grpSpPr>
            <a:xfrm>
              <a:off x="-2757425" y="811862"/>
              <a:ext cx="3859204" cy="615399"/>
              <a:chOff x="-6675" y="307100"/>
              <a:chExt cx="9140700" cy="4634025"/>
            </a:xfrm>
          </p:grpSpPr>
          <p:cxnSp>
            <p:nvCxnSpPr>
              <p:cNvPr id="224" name="Google Shape;224;p9"/>
              <p:cNvCxnSpPr/>
              <p:nvPr/>
            </p:nvCxnSpPr>
            <p:spPr>
              <a:xfrm>
                <a:off x="-6675" y="307100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25" name="Google Shape;225;p9"/>
              <p:cNvCxnSpPr/>
              <p:nvPr/>
            </p:nvCxnSpPr>
            <p:spPr>
              <a:xfrm>
                <a:off x="-6675" y="1336883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26" name="Google Shape;226;p9"/>
              <p:cNvCxnSpPr/>
              <p:nvPr/>
            </p:nvCxnSpPr>
            <p:spPr>
              <a:xfrm>
                <a:off x="-6675" y="821992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27" name="Google Shape;227;p9"/>
              <p:cNvCxnSpPr/>
              <p:nvPr/>
            </p:nvCxnSpPr>
            <p:spPr>
              <a:xfrm>
                <a:off x="-6675" y="1851775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28" name="Google Shape;228;p9"/>
              <p:cNvCxnSpPr/>
              <p:nvPr/>
            </p:nvCxnSpPr>
            <p:spPr>
              <a:xfrm>
                <a:off x="-6675" y="2366667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29" name="Google Shape;229;p9"/>
              <p:cNvCxnSpPr/>
              <p:nvPr/>
            </p:nvCxnSpPr>
            <p:spPr>
              <a:xfrm>
                <a:off x="-6675" y="2881558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0" name="Google Shape;230;p9"/>
              <p:cNvCxnSpPr/>
              <p:nvPr/>
            </p:nvCxnSpPr>
            <p:spPr>
              <a:xfrm>
                <a:off x="-6675" y="3396450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1" name="Google Shape;231;p9"/>
              <p:cNvCxnSpPr/>
              <p:nvPr/>
            </p:nvCxnSpPr>
            <p:spPr>
              <a:xfrm>
                <a:off x="-6675" y="3911342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2" name="Google Shape;232;p9"/>
              <p:cNvCxnSpPr/>
              <p:nvPr/>
            </p:nvCxnSpPr>
            <p:spPr>
              <a:xfrm>
                <a:off x="-6675" y="4426233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3" name="Google Shape;233;p9"/>
              <p:cNvCxnSpPr/>
              <p:nvPr/>
            </p:nvCxnSpPr>
            <p:spPr>
              <a:xfrm>
                <a:off x="-6675" y="4941125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234" name="Google Shape;234;p9"/>
            <p:cNvSpPr/>
            <p:nvPr/>
          </p:nvSpPr>
          <p:spPr>
            <a:xfrm rot="5400000">
              <a:off x="5637675" y="2986700"/>
              <a:ext cx="6471825" cy="764225"/>
            </a:xfrm>
            <a:custGeom>
              <a:avLst/>
              <a:gdLst/>
              <a:ahLst/>
              <a:cxnLst/>
              <a:rect l="l" t="t" r="r" b="b"/>
              <a:pathLst>
                <a:path w="258873" h="30569" extrusionOk="0">
                  <a:moveTo>
                    <a:pt x="0" y="0"/>
                  </a:moveTo>
                  <a:lnTo>
                    <a:pt x="76910" y="0"/>
                  </a:lnTo>
                  <a:lnTo>
                    <a:pt x="107480" y="30569"/>
                  </a:lnTo>
                  <a:lnTo>
                    <a:pt x="167406" y="30569"/>
                  </a:lnTo>
                  <a:lnTo>
                    <a:pt x="176418" y="14960"/>
                  </a:lnTo>
                  <a:lnTo>
                    <a:pt x="258873" y="14960"/>
                  </a:lnTo>
                  <a:lnTo>
                    <a:pt x="258873" y="1091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235" name="Google Shape;235;p9"/>
          <p:cNvGrpSpPr/>
          <p:nvPr/>
        </p:nvGrpSpPr>
        <p:grpSpPr>
          <a:xfrm>
            <a:off x="-157525" y="1684573"/>
            <a:ext cx="8689055" cy="440880"/>
            <a:chOff x="-157525" y="1684573"/>
            <a:chExt cx="8689055" cy="440880"/>
          </a:xfrm>
        </p:grpSpPr>
        <p:sp>
          <p:nvSpPr>
            <p:cNvPr id="236" name="Google Shape;236;p9"/>
            <p:cNvSpPr/>
            <p:nvPr/>
          </p:nvSpPr>
          <p:spPr>
            <a:xfrm>
              <a:off x="8491475" y="1684573"/>
              <a:ext cx="40056" cy="440880"/>
            </a:xfrm>
            <a:custGeom>
              <a:avLst/>
              <a:gdLst/>
              <a:ahLst/>
              <a:cxnLst/>
              <a:rect l="l" t="t" r="r" b="b"/>
              <a:pathLst>
                <a:path w="1146" h="12620" extrusionOk="0">
                  <a:moveTo>
                    <a:pt x="573" y="1"/>
                  </a:moveTo>
                  <a:cubicBezTo>
                    <a:pt x="240" y="1"/>
                    <a:pt x="1" y="240"/>
                    <a:pt x="1" y="573"/>
                  </a:cubicBezTo>
                  <a:lnTo>
                    <a:pt x="1" y="12046"/>
                  </a:lnTo>
                  <a:cubicBezTo>
                    <a:pt x="1" y="12351"/>
                    <a:pt x="240" y="12619"/>
                    <a:pt x="573" y="12619"/>
                  </a:cubicBezTo>
                  <a:cubicBezTo>
                    <a:pt x="878" y="12619"/>
                    <a:pt x="1146" y="12351"/>
                    <a:pt x="1146" y="12046"/>
                  </a:cubicBezTo>
                  <a:lnTo>
                    <a:pt x="1146" y="573"/>
                  </a:lnTo>
                  <a:cubicBezTo>
                    <a:pt x="1146" y="240"/>
                    <a:pt x="878" y="1"/>
                    <a:pt x="5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9"/>
            <p:cNvSpPr/>
            <p:nvPr/>
          </p:nvSpPr>
          <p:spPr>
            <a:xfrm rot="-5400000">
              <a:off x="42887" y="1724936"/>
              <a:ext cx="40056" cy="440880"/>
            </a:xfrm>
            <a:custGeom>
              <a:avLst/>
              <a:gdLst/>
              <a:ahLst/>
              <a:cxnLst/>
              <a:rect l="l" t="t" r="r" b="b"/>
              <a:pathLst>
                <a:path w="1146" h="12620" extrusionOk="0">
                  <a:moveTo>
                    <a:pt x="573" y="1"/>
                  </a:moveTo>
                  <a:cubicBezTo>
                    <a:pt x="240" y="1"/>
                    <a:pt x="1" y="240"/>
                    <a:pt x="1" y="573"/>
                  </a:cubicBezTo>
                  <a:lnTo>
                    <a:pt x="1" y="12046"/>
                  </a:lnTo>
                  <a:cubicBezTo>
                    <a:pt x="1" y="12351"/>
                    <a:pt x="240" y="12619"/>
                    <a:pt x="573" y="12619"/>
                  </a:cubicBezTo>
                  <a:cubicBezTo>
                    <a:pt x="878" y="12619"/>
                    <a:pt x="1146" y="12351"/>
                    <a:pt x="1146" y="12046"/>
                  </a:cubicBezTo>
                  <a:lnTo>
                    <a:pt x="1146" y="573"/>
                  </a:lnTo>
                  <a:cubicBezTo>
                    <a:pt x="1146" y="240"/>
                    <a:pt x="878" y="1"/>
                    <a:pt x="5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8" name="Google Shape;238;p9"/>
          <p:cNvGrpSpPr/>
          <p:nvPr/>
        </p:nvGrpSpPr>
        <p:grpSpPr>
          <a:xfrm>
            <a:off x="-350826" y="649496"/>
            <a:ext cx="9280380" cy="5170923"/>
            <a:chOff x="-350826" y="649496"/>
            <a:chExt cx="9280380" cy="5170923"/>
          </a:xfrm>
        </p:grpSpPr>
        <p:grpSp>
          <p:nvGrpSpPr>
            <p:cNvPr id="239" name="Google Shape;239;p9"/>
            <p:cNvGrpSpPr/>
            <p:nvPr/>
          </p:nvGrpSpPr>
          <p:grpSpPr>
            <a:xfrm>
              <a:off x="-350826" y="649496"/>
              <a:ext cx="9280380" cy="1759405"/>
              <a:chOff x="-350826" y="649496"/>
              <a:chExt cx="9280380" cy="1759405"/>
            </a:xfrm>
          </p:grpSpPr>
          <p:sp>
            <p:nvSpPr>
              <p:cNvPr id="240" name="Google Shape;240;p9"/>
              <p:cNvSpPr/>
              <p:nvPr/>
            </p:nvSpPr>
            <p:spPr>
              <a:xfrm rot="10800000">
                <a:off x="8886438" y="1209591"/>
                <a:ext cx="43116" cy="474994"/>
              </a:xfrm>
              <a:custGeom>
                <a:avLst/>
                <a:gdLst/>
                <a:ahLst/>
                <a:cxnLst/>
                <a:rect l="l" t="t" r="r" b="b"/>
                <a:pathLst>
                  <a:path w="754" h="8307" fill="none" extrusionOk="0">
                    <a:moveTo>
                      <a:pt x="391" y="8307"/>
                    </a:moveTo>
                    <a:lnTo>
                      <a:pt x="391" y="8307"/>
                    </a:lnTo>
                    <a:cubicBezTo>
                      <a:pt x="181" y="8307"/>
                      <a:pt x="0" y="8155"/>
                      <a:pt x="0" y="7944"/>
                    </a:cubicBezTo>
                    <a:lnTo>
                      <a:pt x="0" y="363"/>
                    </a:lnTo>
                    <a:cubicBezTo>
                      <a:pt x="0" y="182"/>
                      <a:pt x="181" y="1"/>
                      <a:pt x="391" y="1"/>
                    </a:cubicBezTo>
                    <a:lnTo>
                      <a:pt x="391" y="1"/>
                    </a:lnTo>
                    <a:cubicBezTo>
                      <a:pt x="573" y="1"/>
                      <a:pt x="754" y="182"/>
                      <a:pt x="754" y="363"/>
                    </a:cubicBezTo>
                    <a:lnTo>
                      <a:pt x="754" y="7944"/>
                    </a:lnTo>
                    <a:cubicBezTo>
                      <a:pt x="754" y="8155"/>
                      <a:pt x="573" y="8307"/>
                      <a:pt x="391" y="8307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miter lim="72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41;p9"/>
              <p:cNvSpPr/>
              <p:nvPr/>
            </p:nvSpPr>
            <p:spPr>
              <a:xfrm rot="10800000">
                <a:off x="8695083" y="649496"/>
                <a:ext cx="75100" cy="827502"/>
              </a:xfrm>
              <a:custGeom>
                <a:avLst/>
                <a:gdLst/>
                <a:ahLst/>
                <a:cxnLst/>
                <a:rect l="l" t="t" r="r" b="b"/>
                <a:pathLst>
                  <a:path w="754" h="8307" fill="none" extrusionOk="0">
                    <a:moveTo>
                      <a:pt x="391" y="8307"/>
                    </a:moveTo>
                    <a:lnTo>
                      <a:pt x="391" y="8307"/>
                    </a:lnTo>
                    <a:cubicBezTo>
                      <a:pt x="181" y="8307"/>
                      <a:pt x="0" y="8155"/>
                      <a:pt x="0" y="7944"/>
                    </a:cubicBezTo>
                    <a:lnTo>
                      <a:pt x="0" y="363"/>
                    </a:lnTo>
                    <a:cubicBezTo>
                      <a:pt x="0" y="182"/>
                      <a:pt x="181" y="1"/>
                      <a:pt x="391" y="1"/>
                    </a:cubicBezTo>
                    <a:lnTo>
                      <a:pt x="391" y="1"/>
                    </a:lnTo>
                    <a:cubicBezTo>
                      <a:pt x="573" y="1"/>
                      <a:pt x="754" y="182"/>
                      <a:pt x="754" y="363"/>
                    </a:cubicBezTo>
                    <a:lnTo>
                      <a:pt x="754" y="7944"/>
                    </a:lnTo>
                    <a:cubicBezTo>
                      <a:pt x="754" y="8155"/>
                      <a:pt x="573" y="8307"/>
                      <a:pt x="391" y="8307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solid"/>
                <a:miter lim="72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42;p9"/>
              <p:cNvSpPr/>
              <p:nvPr/>
            </p:nvSpPr>
            <p:spPr>
              <a:xfrm rot="5400000">
                <a:off x="425209" y="1958491"/>
                <a:ext cx="43116" cy="474994"/>
              </a:xfrm>
              <a:custGeom>
                <a:avLst/>
                <a:gdLst/>
                <a:ahLst/>
                <a:cxnLst/>
                <a:rect l="l" t="t" r="r" b="b"/>
                <a:pathLst>
                  <a:path w="754" h="8307" fill="none" extrusionOk="0">
                    <a:moveTo>
                      <a:pt x="391" y="8307"/>
                    </a:moveTo>
                    <a:lnTo>
                      <a:pt x="391" y="8307"/>
                    </a:lnTo>
                    <a:cubicBezTo>
                      <a:pt x="181" y="8307"/>
                      <a:pt x="0" y="8155"/>
                      <a:pt x="0" y="7944"/>
                    </a:cubicBezTo>
                    <a:lnTo>
                      <a:pt x="0" y="363"/>
                    </a:lnTo>
                    <a:cubicBezTo>
                      <a:pt x="0" y="182"/>
                      <a:pt x="181" y="1"/>
                      <a:pt x="391" y="1"/>
                    </a:cubicBezTo>
                    <a:lnTo>
                      <a:pt x="391" y="1"/>
                    </a:lnTo>
                    <a:cubicBezTo>
                      <a:pt x="573" y="1"/>
                      <a:pt x="754" y="182"/>
                      <a:pt x="754" y="363"/>
                    </a:cubicBezTo>
                    <a:lnTo>
                      <a:pt x="754" y="7944"/>
                    </a:lnTo>
                    <a:cubicBezTo>
                      <a:pt x="754" y="8155"/>
                      <a:pt x="573" y="8307"/>
                      <a:pt x="391" y="8307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miter lim="72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" name="Google Shape;243;p9"/>
              <p:cNvSpPr/>
              <p:nvPr/>
            </p:nvSpPr>
            <p:spPr>
              <a:xfrm rot="5400000">
                <a:off x="25375" y="1957600"/>
                <a:ext cx="75100" cy="827502"/>
              </a:xfrm>
              <a:custGeom>
                <a:avLst/>
                <a:gdLst/>
                <a:ahLst/>
                <a:cxnLst/>
                <a:rect l="l" t="t" r="r" b="b"/>
                <a:pathLst>
                  <a:path w="754" h="8307" fill="none" extrusionOk="0">
                    <a:moveTo>
                      <a:pt x="391" y="8307"/>
                    </a:moveTo>
                    <a:lnTo>
                      <a:pt x="391" y="8307"/>
                    </a:lnTo>
                    <a:cubicBezTo>
                      <a:pt x="181" y="8307"/>
                      <a:pt x="0" y="8155"/>
                      <a:pt x="0" y="7944"/>
                    </a:cubicBezTo>
                    <a:lnTo>
                      <a:pt x="0" y="363"/>
                    </a:lnTo>
                    <a:cubicBezTo>
                      <a:pt x="0" y="182"/>
                      <a:pt x="181" y="1"/>
                      <a:pt x="391" y="1"/>
                    </a:cubicBezTo>
                    <a:lnTo>
                      <a:pt x="391" y="1"/>
                    </a:lnTo>
                    <a:cubicBezTo>
                      <a:pt x="573" y="1"/>
                      <a:pt x="754" y="182"/>
                      <a:pt x="754" y="363"/>
                    </a:cubicBezTo>
                    <a:lnTo>
                      <a:pt x="754" y="7944"/>
                    </a:lnTo>
                    <a:cubicBezTo>
                      <a:pt x="754" y="8155"/>
                      <a:pt x="573" y="8307"/>
                      <a:pt x="391" y="8307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solid"/>
                <a:miter lim="72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4" name="Google Shape;244;p9"/>
            <p:cNvGrpSpPr/>
            <p:nvPr/>
          </p:nvGrpSpPr>
          <p:grpSpPr>
            <a:xfrm>
              <a:off x="7280000" y="4709075"/>
              <a:ext cx="1111343" cy="1111343"/>
              <a:chOff x="8307725" y="278700"/>
              <a:chExt cx="1111343" cy="1111343"/>
            </a:xfrm>
          </p:grpSpPr>
          <p:sp>
            <p:nvSpPr>
              <p:cNvPr id="245" name="Google Shape;245;p9"/>
              <p:cNvSpPr/>
              <p:nvPr/>
            </p:nvSpPr>
            <p:spPr>
              <a:xfrm>
                <a:off x="8307725" y="278700"/>
                <a:ext cx="1111343" cy="1111343"/>
              </a:xfrm>
              <a:custGeom>
                <a:avLst/>
                <a:gdLst/>
                <a:ahLst/>
                <a:cxnLst/>
                <a:rect l="l" t="t" r="r" b="b"/>
                <a:pathLst>
                  <a:path w="17396" h="17396" fill="none" extrusionOk="0">
                    <a:moveTo>
                      <a:pt x="8698" y="1"/>
                    </a:moveTo>
                    <a:cubicBezTo>
                      <a:pt x="13503" y="1"/>
                      <a:pt x="17395" y="3893"/>
                      <a:pt x="17395" y="8698"/>
                    </a:cubicBezTo>
                    <a:cubicBezTo>
                      <a:pt x="17395" y="13496"/>
                      <a:pt x="13503" y="17396"/>
                      <a:pt x="8698" y="17396"/>
                    </a:cubicBezTo>
                    <a:cubicBezTo>
                      <a:pt x="3900" y="17396"/>
                      <a:pt x="1" y="13496"/>
                      <a:pt x="1" y="8698"/>
                    </a:cubicBezTo>
                    <a:cubicBezTo>
                      <a:pt x="1" y="3893"/>
                      <a:pt x="3900" y="1"/>
                      <a:pt x="8698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miter lim="72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9"/>
              <p:cNvSpPr/>
              <p:nvPr/>
            </p:nvSpPr>
            <p:spPr>
              <a:xfrm>
                <a:off x="8481362" y="452337"/>
                <a:ext cx="764065" cy="762212"/>
              </a:xfrm>
              <a:custGeom>
                <a:avLst/>
                <a:gdLst/>
                <a:ahLst/>
                <a:cxnLst/>
                <a:rect l="l" t="t" r="r" b="b"/>
                <a:pathLst>
                  <a:path w="11960" h="11931" fill="none" extrusionOk="0">
                    <a:moveTo>
                      <a:pt x="5980" y="1"/>
                    </a:moveTo>
                    <a:cubicBezTo>
                      <a:pt x="9271" y="1"/>
                      <a:pt x="11960" y="2653"/>
                      <a:pt x="11960" y="5980"/>
                    </a:cubicBezTo>
                    <a:cubicBezTo>
                      <a:pt x="11960" y="9271"/>
                      <a:pt x="9271" y="11931"/>
                      <a:pt x="5980" y="11931"/>
                    </a:cubicBezTo>
                    <a:cubicBezTo>
                      <a:pt x="2690" y="11931"/>
                      <a:pt x="1" y="9271"/>
                      <a:pt x="1" y="5980"/>
                    </a:cubicBezTo>
                    <a:cubicBezTo>
                      <a:pt x="1" y="2653"/>
                      <a:pt x="2690" y="1"/>
                      <a:pt x="5980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miter lim="72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0"/>
          <p:cNvSpPr txBox="1">
            <a:spLocks noGrp="1"/>
          </p:cNvSpPr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249" name="Google Shape;249;p10"/>
          <p:cNvGrpSpPr/>
          <p:nvPr/>
        </p:nvGrpSpPr>
        <p:grpSpPr>
          <a:xfrm>
            <a:off x="-2466243" y="-2869459"/>
            <a:ext cx="11395878" cy="4597207"/>
            <a:chOff x="-2466243" y="-2869459"/>
            <a:chExt cx="11395878" cy="4597207"/>
          </a:xfrm>
        </p:grpSpPr>
        <p:grpSp>
          <p:nvGrpSpPr>
            <p:cNvPr id="250" name="Google Shape;250;p10"/>
            <p:cNvGrpSpPr/>
            <p:nvPr/>
          </p:nvGrpSpPr>
          <p:grpSpPr>
            <a:xfrm>
              <a:off x="-2466243" y="364624"/>
              <a:ext cx="4486819" cy="625122"/>
              <a:chOff x="-78438" y="4073905"/>
              <a:chExt cx="4486819" cy="625122"/>
            </a:xfrm>
          </p:grpSpPr>
          <p:cxnSp>
            <p:nvCxnSpPr>
              <p:cNvPr id="251" name="Google Shape;251;p10"/>
              <p:cNvCxnSpPr/>
              <p:nvPr/>
            </p:nvCxnSpPr>
            <p:spPr>
              <a:xfrm>
                <a:off x="1857762" y="2762827"/>
                <a:ext cx="0" cy="387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2" name="Google Shape;252;p10"/>
              <p:cNvCxnSpPr/>
              <p:nvPr/>
            </p:nvCxnSpPr>
            <p:spPr>
              <a:xfrm rot="-5400000">
                <a:off x="3788541" y="4241677"/>
                <a:ext cx="464100" cy="450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53" name="Google Shape;253;p10"/>
              <p:cNvSpPr/>
              <p:nvPr/>
            </p:nvSpPr>
            <p:spPr>
              <a:xfrm>
                <a:off x="4214956" y="4073905"/>
                <a:ext cx="193425" cy="191350"/>
              </a:xfrm>
              <a:custGeom>
                <a:avLst/>
                <a:gdLst/>
                <a:ahLst/>
                <a:cxnLst/>
                <a:rect l="l" t="t" r="r" b="b"/>
                <a:pathLst>
                  <a:path w="2748" h="2719" fill="none" extrusionOk="0">
                    <a:moveTo>
                      <a:pt x="2748" y="1363"/>
                    </a:moveTo>
                    <a:cubicBezTo>
                      <a:pt x="2748" y="2117"/>
                      <a:pt x="2117" y="2718"/>
                      <a:pt x="1392" y="2718"/>
                    </a:cubicBezTo>
                    <a:cubicBezTo>
                      <a:pt x="638" y="2718"/>
                      <a:pt x="1" y="2117"/>
                      <a:pt x="1" y="1363"/>
                    </a:cubicBezTo>
                    <a:cubicBezTo>
                      <a:pt x="1" y="609"/>
                      <a:pt x="638" y="0"/>
                      <a:pt x="1392" y="0"/>
                    </a:cubicBezTo>
                    <a:cubicBezTo>
                      <a:pt x="2117" y="0"/>
                      <a:pt x="2748" y="609"/>
                      <a:pt x="2748" y="1363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accent1"/>
                </a:solidFill>
                <a:prstDash val="solid"/>
                <a:miter lim="72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4" name="Google Shape;254;p10"/>
            <p:cNvGrpSpPr/>
            <p:nvPr/>
          </p:nvGrpSpPr>
          <p:grpSpPr>
            <a:xfrm rot="5400000" flipH="1">
              <a:off x="-1083007" y="-1247557"/>
              <a:ext cx="3859204" cy="615399"/>
              <a:chOff x="-6675" y="307100"/>
              <a:chExt cx="9140700" cy="4634025"/>
            </a:xfrm>
          </p:grpSpPr>
          <p:cxnSp>
            <p:nvCxnSpPr>
              <p:cNvPr id="255" name="Google Shape;255;p10"/>
              <p:cNvCxnSpPr/>
              <p:nvPr/>
            </p:nvCxnSpPr>
            <p:spPr>
              <a:xfrm>
                <a:off x="-6675" y="307100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6" name="Google Shape;256;p10"/>
              <p:cNvCxnSpPr/>
              <p:nvPr/>
            </p:nvCxnSpPr>
            <p:spPr>
              <a:xfrm>
                <a:off x="-6675" y="1336883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7" name="Google Shape;257;p10"/>
              <p:cNvCxnSpPr/>
              <p:nvPr/>
            </p:nvCxnSpPr>
            <p:spPr>
              <a:xfrm>
                <a:off x="-6675" y="821992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8" name="Google Shape;258;p10"/>
              <p:cNvCxnSpPr/>
              <p:nvPr/>
            </p:nvCxnSpPr>
            <p:spPr>
              <a:xfrm>
                <a:off x="-6675" y="1851775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9" name="Google Shape;259;p10"/>
              <p:cNvCxnSpPr/>
              <p:nvPr/>
            </p:nvCxnSpPr>
            <p:spPr>
              <a:xfrm>
                <a:off x="-6675" y="2366667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0" name="Google Shape;260;p10"/>
              <p:cNvCxnSpPr/>
              <p:nvPr/>
            </p:nvCxnSpPr>
            <p:spPr>
              <a:xfrm>
                <a:off x="-6675" y="2881558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1" name="Google Shape;261;p10"/>
              <p:cNvCxnSpPr/>
              <p:nvPr/>
            </p:nvCxnSpPr>
            <p:spPr>
              <a:xfrm>
                <a:off x="-6675" y="3396450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2" name="Google Shape;262;p10"/>
              <p:cNvCxnSpPr/>
              <p:nvPr/>
            </p:nvCxnSpPr>
            <p:spPr>
              <a:xfrm>
                <a:off x="-6675" y="3911342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3" name="Google Shape;263;p10"/>
              <p:cNvCxnSpPr/>
              <p:nvPr/>
            </p:nvCxnSpPr>
            <p:spPr>
              <a:xfrm>
                <a:off x="-6675" y="4426233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4" name="Google Shape;264;p10"/>
              <p:cNvCxnSpPr/>
              <p:nvPr/>
            </p:nvCxnSpPr>
            <p:spPr>
              <a:xfrm>
                <a:off x="-6675" y="4941125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65" name="Google Shape;265;p10"/>
            <p:cNvGrpSpPr/>
            <p:nvPr/>
          </p:nvGrpSpPr>
          <p:grpSpPr>
            <a:xfrm>
              <a:off x="8248398" y="-1632737"/>
              <a:ext cx="681237" cy="3360485"/>
              <a:chOff x="8248398" y="-1632737"/>
              <a:chExt cx="681237" cy="3360485"/>
            </a:xfrm>
          </p:grpSpPr>
          <p:grpSp>
            <p:nvGrpSpPr>
              <p:cNvPr id="266" name="Google Shape;266;p10"/>
              <p:cNvGrpSpPr/>
              <p:nvPr/>
            </p:nvGrpSpPr>
            <p:grpSpPr>
              <a:xfrm flipH="1">
                <a:off x="8248398" y="-1632737"/>
                <a:ext cx="681217" cy="3360485"/>
                <a:chOff x="1337800" y="-2525590"/>
                <a:chExt cx="1498167" cy="7390555"/>
              </a:xfrm>
            </p:grpSpPr>
            <p:cxnSp>
              <p:nvCxnSpPr>
                <p:cNvPr id="267" name="Google Shape;267;p10"/>
                <p:cNvCxnSpPr/>
                <p:nvPr/>
              </p:nvCxnSpPr>
              <p:spPr>
                <a:xfrm rot="10800000">
                  <a:off x="1337800" y="-2525590"/>
                  <a:ext cx="0" cy="58707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68" name="Google Shape;268;p10"/>
                <p:cNvCxnSpPr/>
                <p:nvPr/>
              </p:nvCxnSpPr>
              <p:spPr>
                <a:xfrm>
                  <a:off x="1337800" y="3347125"/>
                  <a:ext cx="1158600" cy="11412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sp>
              <p:nvSpPr>
                <p:cNvPr id="269" name="Google Shape;269;p10"/>
                <p:cNvSpPr/>
                <p:nvPr/>
              </p:nvSpPr>
              <p:spPr>
                <a:xfrm rot="5400000">
                  <a:off x="2412855" y="4441854"/>
                  <a:ext cx="425397" cy="4208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48" h="2719" fill="none" extrusionOk="0">
                      <a:moveTo>
                        <a:pt x="2748" y="1363"/>
                      </a:moveTo>
                      <a:cubicBezTo>
                        <a:pt x="2748" y="2117"/>
                        <a:pt x="2117" y="2718"/>
                        <a:pt x="1392" y="2718"/>
                      </a:cubicBezTo>
                      <a:cubicBezTo>
                        <a:pt x="638" y="2718"/>
                        <a:pt x="1" y="2117"/>
                        <a:pt x="1" y="1363"/>
                      </a:cubicBezTo>
                      <a:cubicBezTo>
                        <a:pt x="1" y="609"/>
                        <a:pt x="638" y="0"/>
                        <a:pt x="1392" y="0"/>
                      </a:cubicBezTo>
                      <a:cubicBezTo>
                        <a:pt x="2117" y="0"/>
                        <a:pt x="2748" y="609"/>
                        <a:pt x="2748" y="1363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9525" cap="flat" cmpd="sng">
                  <a:solidFill>
                    <a:schemeClr val="accent2"/>
                  </a:solidFill>
                  <a:prstDash val="solid"/>
                  <a:miter lim="724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70" name="Google Shape;270;p10"/>
              <p:cNvGrpSpPr/>
              <p:nvPr/>
            </p:nvGrpSpPr>
            <p:grpSpPr>
              <a:xfrm>
                <a:off x="8436314" y="360846"/>
                <a:ext cx="493321" cy="357312"/>
                <a:chOff x="1722354" y="229144"/>
                <a:chExt cx="1748744" cy="1266614"/>
              </a:xfrm>
            </p:grpSpPr>
            <p:sp>
              <p:nvSpPr>
                <p:cNvPr id="271" name="Google Shape;271;p10"/>
                <p:cNvSpPr/>
                <p:nvPr/>
              </p:nvSpPr>
              <p:spPr>
                <a:xfrm rot="10800000">
                  <a:off x="2239107" y="792406"/>
                  <a:ext cx="1231990" cy="7033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64" h="2777" fill="none" extrusionOk="0">
                      <a:moveTo>
                        <a:pt x="4863" y="2776"/>
                      </a:moveTo>
                      <a:lnTo>
                        <a:pt x="2051" y="0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chemeClr val="lt2"/>
                </a:solidFill>
                <a:ln w="9525" cap="rnd" cmpd="sng">
                  <a:solidFill>
                    <a:schemeClr val="accen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2" name="Google Shape;272;p10"/>
                <p:cNvSpPr/>
                <p:nvPr/>
              </p:nvSpPr>
              <p:spPr>
                <a:xfrm rot="10800000">
                  <a:off x="1722354" y="229144"/>
                  <a:ext cx="627506" cy="6207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48" h="2719" fill="none" extrusionOk="0">
                      <a:moveTo>
                        <a:pt x="2748" y="1363"/>
                      </a:moveTo>
                      <a:cubicBezTo>
                        <a:pt x="2748" y="2117"/>
                        <a:pt x="2117" y="2718"/>
                        <a:pt x="1392" y="2718"/>
                      </a:cubicBezTo>
                      <a:cubicBezTo>
                        <a:pt x="638" y="2718"/>
                        <a:pt x="1" y="2117"/>
                        <a:pt x="1" y="1363"/>
                      </a:cubicBezTo>
                      <a:cubicBezTo>
                        <a:pt x="1" y="609"/>
                        <a:pt x="638" y="0"/>
                        <a:pt x="1392" y="0"/>
                      </a:cubicBezTo>
                      <a:cubicBezTo>
                        <a:pt x="2117" y="0"/>
                        <a:pt x="2748" y="609"/>
                        <a:pt x="2748" y="1363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 w="9525" cap="flat" cmpd="sng">
                  <a:solidFill>
                    <a:schemeClr val="accent1"/>
                  </a:solidFill>
                  <a:prstDash val="solid"/>
                  <a:miter lim="724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273" name="Google Shape;273;p10"/>
          <p:cNvGrpSpPr/>
          <p:nvPr/>
        </p:nvGrpSpPr>
        <p:grpSpPr>
          <a:xfrm>
            <a:off x="-150883" y="1137478"/>
            <a:ext cx="9080518" cy="813868"/>
            <a:chOff x="-150883" y="1137478"/>
            <a:chExt cx="9080518" cy="813868"/>
          </a:xfrm>
        </p:grpSpPr>
        <p:sp>
          <p:nvSpPr>
            <p:cNvPr id="274" name="Google Shape;274;p10"/>
            <p:cNvSpPr/>
            <p:nvPr/>
          </p:nvSpPr>
          <p:spPr>
            <a:xfrm rot="5400000" flipH="1">
              <a:off x="49529" y="937066"/>
              <a:ext cx="40056" cy="440880"/>
            </a:xfrm>
            <a:custGeom>
              <a:avLst/>
              <a:gdLst/>
              <a:ahLst/>
              <a:cxnLst/>
              <a:rect l="l" t="t" r="r" b="b"/>
              <a:pathLst>
                <a:path w="1146" h="12620" extrusionOk="0">
                  <a:moveTo>
                    <a:pt x="573" y="1"/>
                  </a:moveTo>
                  <a:cubicBezTo>
                    <a:pt x="240" y="1"/>
                    <a:pt x="1" y="240"/>
                    <a:pt x="1" y="573"/>
                  </a:cubicBezTo>
                  <a:lnTo>
                    <a:pt x="1" y="12046"/>
                  </a:lnTo>
                  <a:cubicBezTo>
                    <a:pt x="1" y="12351"/>
                    <a:pt x="240" y="12619"/>
                    <a:pt x="573" y="12619"/>
                  </a:cubicBezTo>
                  <a:cubicBezTo>
                    <a:pt x="878" y="12619"/>
                    <a:pt x="1146" y="12351"/>
                    <a:pt x="1146" y="12046"/>
                  </a:cubicBezTo>
                  <a:lnTo>
                    <a:pt x="1146" y="573"/>
                  </a:lnTo>
                  <a:cubicBezTo>
                    <a:pt x="1146" y="240"/>
                    <a:pt x="878" y="1"/>
                    <a:pt x="5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10"/>
            <p:cNvSpPr/>
            <p:nvPr/>
          </p:nvSpPr>
          <p:spPr>
            <a:xfrm flipH="1">
              <a:off x="8889579" y="1510466"/>
              <a:ext cx="40056" cy="440880"/>
            </a:xfrm>
            <a:custGeom>
              <a:avLst/>
              <a:gdLst/>
              <a:ahLst/>
              <a:cxnLst/>
              <a:rect l="l" t="t" r="r" b="b"/>
              <a:pathLst>
                <a:path w="1146" h="12620" extrusionOk="0">
                  <a:moveTo>
                    <a:pt x="573" y="1"/>
                  </a:moveTo>
                  <a:cubicBezTo>
                    <a:pt x="240" y="1"/>
                    <a:pt x="1" y="240"/>
                    <a:pt x="1" y="573"/>
                  </a:cubicBezTo>
                  <a:lnTo>
                    <a:pt x="1" y="12046"/>
                  </a:lnTo>
                  <a:cubicBezTo>
                    <a:pt x="1" y="12351"/>
                    <a:pt x="240" y="12619"/>
                    <a:pt x="573" y="12619"/>
                  </a:cubicBezTo>
                  <a:cubicBezTo>
                    <a:pt x="878" y="12619"/>
                    <a:pt x="1146" y="12351"/>
                    <a:pt x="1146" y="12046"/>
                  </a:cubicBezTo>
                  <a:lnTo>
                    <a:pt x="1146" y="573"/>
                  </a:lnTo>
                  <a:cubicBezTo>
                    <a:pt x="1146" y="240"/>
                    <a:pt x="878" y="1"/>
                    <a:pt x="5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6" name="Google Shape;276;p10"/>
          <p:cNvGrpSpPr/>
          <p:nvPr/>
        </p:nvGrpSpPr>
        <p:grpSpPr>
          <a:xfrm>
            <a:off x="-201760" y="1366772"/>
            <a:ext cx="9923304" cy="3117922"/>
            <a:chOff x="-201760" y="1366772"/>
            <a:chExt cx="9923304" cy="3117922"/>
          </a:xfrm>
        </p:grpSpPr>
        <p:grpSp>
          <p:nvGrpSpPr>
            <p:cNvPr id="277" name="Google Shape;277;p10"/>
            <p:cNvGrpSpPr/>
            <p:nvPr/>
          </p:nvGrpSpPr>
          <p:grpSpPr>
            <a:xfrm>
              <a:off x="8610200" y="3373350"/>
              <a:ext cx="1111343" cy="1111343"/>
              <a:chOff x="8307725" y="278700"/>
              <a:chExt cx="1111343" cy="1111343"/>
            </a:xfrm>
          </p:grpSpPr>
          <p:sp>
            <p:nvSpPr>
              <p:cNvPr id="278" name="Google Shape;278;p10"/>
              <p:cNvSpPr/>
              <p:nvPr/>
            </p:nvSpPr>
            <p:spPr>
              <a:xfrm>
                <a:off x="8307725" y="278700"/>
                <a:ext cx="1111343" cy="1111343"/>
              </a:xfrm>
              <a:custGeom>
                <a:avLst/>
                <a:gdLst/>
                <a:ahLst/>
                <a:cxnLst/>
                <a:rect l="l" t="t" r="r" b="b"/>
                <a:pathLst>
                  <a:path w="17396" h="17396" fill="none" extrusionOk="0">
                    <a:moveTo>
                      <a:pt x="8698" y="1"/>
                    </a:moveTo>
                    <a:cubicBezTo>
                      <a:pt x="13503" y="1"/>
                      <a:pt x="17395" y="3893"/>
                      <a:pt x="17395" y="8698"/>
                    </a:cubicBezTo>
                    <a:cubicBezTo>
                      <a:pt x="17395" y="13496"/>
                      <a:pt x="13503" y="17396"/>
                      <a:pt x="8698" y="17396"/>
                    </a:cubicBezTo>
                    <a:cubicBezTo>
                      <a:pt x="3900" y="17396"/>
                      <a:pt x="1" y="13496"/>
                      <a:pt x="1" y="8698"/>
                    </a:cubicBezTo>
                    <a:cubicBezTo>
                      <a:pt x="1" y="3893"/>
                      <a:pt x="3900" y="1"/>
                      <a:pt x="8698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miter lim="72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279;p10"/>
              <p:cNvSpPr/>
              <p:nvPr/>
            </p:nvSpPr>
            <p:spPr>
              <a:xfrm>
                <a:off x="8481362" y="452337"/>
                <a:ext cx="764065" cy="762212"/>
              </a:xfrm>
              <a:custGeom>
                <a:avLst/>
                <a:gdLst/>
                <a:ahLst/>
                <a:cxnLst/>
                <a:rect l="l" t="t" r="r" b="b"/>
                <a:pathLst>
                  <a:path w="11960" h="11931" fill="none" extrusionOk="0">
                    <a:moveTo>
                      <a:pt x="5980" y="1"/>
                    </a:moveTo>
                    <a:cubicBezTo>
                      <a:pt x="9271" y="1"/>
                      <a:pt x="11960" y="2653"/>
                      <a:pt x="11960" y="5980"/>
                    </a:cubicBezTo>
                    <a:cubicBezTo>
                      <a:pt x="11960" y="9271"/>
                      <a:pt x="9271" y="11931"/>
                      <a:pt x="5980" y="11931"/>
                    </a:cubicBezTo>
                    <a:cubicBezTo>
                      <a:pt x="2690" y="11931"/>
                      <a:pt x="1" y="9271"/>
                      <a:pt x="1" y="5980"/>
                    </a:cubicBezTo>
                    <a:cubicBezTo>
                      <a:pt x="1" y="2653"/>
                      <a:pt x="2690" y="1"/>
                      <a:pt x="5980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2"/>
                </a:solidFill>
                <a:prstDash val="solid"/>
                <a:miter lim="72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0" name="Google Shape;280;p10"/>
            <p:cNvGrpSpPr/>
            <p:nvPr/>
          </p:nvGrpSpPr>
          <p:grpSpPr>
            <a:xfrm flipH="1">
              <a:off x="8674231" y="1727755"/>
              <a:ext cx="247278" cy="1160062"/>
              <a:chOff x="1463894" y="1434556"/>
              <a:chExt cx="247278" cy="1160062"/>
            </a:xfrm>
          </p:grpSpPr>
          <p:sp>
            <p:nvSpPr>
              <p:cNvPr id="281" name="Google Shape;281;p10"/>
              <p:cNvSpPr/>
              <p:nvPr/>
            </p:nvSpPr>
            <p:spPr>
              <a:xfrm>
                <a:off x="1463894" y="2119623"/>
                <a:ext cx="43116" cy="474994"/>
              </a:xfrm>
              <a:custGeom>
                <a:avLst/>
                <a:gdLst/>
                <a:ahLst/>
                <a:cxnLst/>
                <a:rect l="l" t="t" r="r" b="b"/>
                <a:pathLst>
                  <a:path w="754" h="8307" fill="none" extrusionOk="0">
                    <a:moveTo>
                      <a:pt x="391" y="8307"/>
                    </a:moveTo>
                    <a:lnTo>
                      <a:pt x="391" y="8307"/>
                    </a:lnTo>
                    <a:cubicBezTo>
                      <a:pt x="181" y="8307"/>
                      <a:pt x="0" y="8155"/>
                      <a:pt x="0" y="7944"/>
                    </a:cubicBezTo>
                    <a:lnTo>
                      <a:pt x="0" y="363"/>
                    </a:lnTo>
                    <a:cubicBezTo>
                      <a:pt x="0" y="182"/>
                      <a:pt x="181" y="1"/>
                      <a:pt x="391" y="1"/>
                    </a:cubicBezTo>
                    <a:lnTo>
                      <a:pt x="391" y="1"/>
                    </a:lnTo>
                    <a:cubicBezTo>
                      <a:pt x="573" y="1"/>
                      <a:pt x="754" y="182"/>
                      <a:pt x="754" y="363"/>
                    </a:cubicBezTo>
                    <a:lnTo>
                      <a:pt x="754" y="7944"/>
                    </a:lnTo>
                    <a:cubicBezTo>
                      <a:pt x="754" y="8155"/>
                      <a:pt x="573" y="8307"/>
                      <a:pt x="391" y="8307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miter lim="72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" name="Google Shape;282;p10"/>
              <p:cNvSpPr/>
              <p:nvPr/>
            </p:nvSpPr>
            <p:spPr>
              <a:xfrm rot="10800000">
                <a:off x="1636072" y="1434556"/>
                <a:ext cx="75100" cy="827502"/>
              </a:xfrm>
              <a:custGeom>
                <a:avLst/>
                <a:gdLst/>
                <a:ahLst/>
                <a:cxnLst/>
                <a:rect l="l" t="t" r="r" b="b"/>
                <a:pathLst>
                  <a:path w="754" h="8307" fill="none" extrusionOk="0">
                    <a:moveTo>
                      <a:pt x="391" y="8307"/>
                    </a:moveTo>
                    <a:lnTo>
                      <a:pt x="391" y="8307"/>
                    </a:lnTo>
                    <a:cubicBezTo>
                      <a:pt x="181" y="8307"/>
                      <a:pt x="0" y="8155"/>
                      <a:pt x="0" y="7944"/>
                    </a:cubicBezTo>
                    <a:lnTo>
                      <a:pt x="0" y="363"/>
                    </a:lnTo>
                    <a:cubicBezTo>
                      <a:pt x="0" y="182"/>
                      <a:pt x="181" y="1"/>
                      <a:pt x="391" y="1"/>
                    </a:cubicBezTo>
                    <a:lnTo>
                      <a:pt x="391" y="1"/>
                    </a:lnTo>
                    <a:cubicBezTo>
                      <a:pt x="573" y="1"/>
                      <a:pt x="754" y="182"/>
                      <a:pt x="754" y="363"/>
                    </a:cubicBezTo>
                    <a:lnTo>
                      <a:pt x="754" y="7944"/>
                    </a:lnTo>
                    <a:cubicBezTo>
                      <a:pt x="754" y="8155"/>
                      <a:pt x="573" y="8307"/>
                      <a:pt x="391" y="8307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solid"/>
                <a:miter lim="72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3" name="Google Shape;283;p10"/>
            <p:cNvGrpSpPr/>
            <p:nvPr/>
          </p:nvGrpSpPr>
          <p:grpSpPr>
            <a:xfrm rot="5400000" flipH="1">
              <a:off x="254631" y="910380"/>
              <a:ext cx="247278" cy="1160062"/>
              <a:chOff x="1463894" y="1434556"/>
              <a:chExt cx="247278" cy="1160062"/>
            </a:xfrm>
          </p:grpSpPr>
          <p:sp>
            <p:nvSpPr>
              <p:cNvPr id="284" name="Google Shape;284;p10"/>
              <p:cNvSpPr/>
              <p:nvPr/>
            </p:nvSpPr>
            <p:spPr>
              <a:xfrm>
                <a:off x="1463894" y="2119623"/>
                <a:ext cx="43116" cy="474994"/>
              </a:xfrm>
              <a:custGeom>
                <a:avLst/>
                <a:gdLst/>
                <a:ahLst/>
                <a:cxnLst/>
                <a:rect l="l" t="t" r="r" b="b"/>
                <a:pathLst>
                  <a:path w="754" h="8307" fill="none" extrusionOk="0">
                    <a:moveTo>
                      <a:pt x="391" y="8307"/>
                    </a:moveTo>
                    <a:lnTo>
                      <a:pt x="391" y="8307"/>
                    </a:lnTo>
                    <a:cubicBezTo>
                      <a:pt x="181" y="8307"/>
                      <a:pt x="0" y="8155"/>
                      <a:pt x="0" y="7944"/>
                    </a:cubicBezTo>
                    <a:lnTo>
                      <a:pt x="0" y="363"/>
                    </a:lnTo>
                    <a:cubicBezTo>
                      <a:pt x="0" y="182"/>
                      <a:pt x="181" y="1"/>
                      <a:pt x="391" y="1"/>
                    </a:cubicBezTo>
                    <a:lnTo>
                      <a:pt x="391" y="1"/>
                    </a:lnTo>
                    <a:cubicBezTo>
                      <a:pt x="573" y="1"/>
                      <a:pt x="754" y="182"/>
                      <a:pt x="754" y="363"/>
                    </a:cubicBezTo>
                    <a:lnTo>
                      <a:pt x="754" y="7944"/>
                    </a:lnTo>
                    <a:cubicBezTo>
                      <a:pt x="754" y="8155"/>
                      <a:pt x="573" y="8307"/>
                      <a:pt x="391" y="8307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miter lim="72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" name="Google Shape;285;p10"/>
              <p:cNvSpPr/>
              <p:nvPr/>
            </p:nvSpPr>
            <p:spPr>
              <a:xfrm rot="10800000">
                <a:off x="1636072" y="1434556"/>
                <a:ext cx="75100" cy="827502"/>
              </a:xfrm>
              <a:custGeom>
                <a:avLst/>
                <a:gdLst/>
                <a:ahLst/>
                <a:cxnLst/>
                <a:rect l="l" t="t" r="r" b="b"/>
                <a:pathLst>
                  <a:path w="754" h="8307" fill="none" extrusionOk="0">
                    <a:moveTo>
                      <a:pt x="391" y="8307"/>
                    </a:moveTo>
                    <a:lnTo>
                      <a:pt x="391" y="8307"/>
                    </a:lnTo>
                    <a:cubicBezTo>
                      <a:pt x="181" y="8307"/>
                      <a:pt x="0" y="8155"/>
                      <a:pt x="0" y="7944"/>
                    </a:cubicBezTo>
                    <a:lnTo>
                      <a:pt x="0" y="363"/>
                    </a:lnTo>
                    <a:cubicBezTo>
                      <a:pt x="0" y="182"/>
                      <a:pt x="181" y="1"/>
                      <a:pt x="391" y="1"/>
                    </a:cubicBezTo>
                    <a:lnTo>
                      <a:pt x="391" y="1"/>
                    </a:lnTo>
                    <a:cubicBezTo>
                      <a:pt x="573" y="1"/>
                      <a:pt x="754" y="182"/>
                      <a:pt x="754" y="363"/>
                    </a:cubicBezTo>
                    <a:lnTo>
                      <a:pt x="754" y="7944"/>
                    </a:lnTo>
                    <a:cubicBezTo>
                      <a:pt x="754" y="8155"/>
                      <a:pt x="573" y="8307"/>
                      <a:pt x="391" y="8307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accent1"/>
                </a:solidFill>
                <a:prstDash val="solid"/>
                <a:miter lim="72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dk1"/>
        </a:solidFill>
        <a:effectLst/>
      </p:bgPr>
    </p:bg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Raleway Black"/>
              <a:buNone/>
              <a:defRPr sz="26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Char char="●"/>
              <a:defRPr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Char char="○"/>
              <a:defRPr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Char char="■"/>
              <a:defRPr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Char char="●"/>
              <a:defRPr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Char char="○"/>
              <a:defRPr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Char char="■"/>
              <a:defRPr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Char char="●"/>
              <a:defRPr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Char char="○"/>
              <a:defRPr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Char char="■"/>
              <a:defRPr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8" r:id="rId9"/>
    <p:sldLayoutId id="2147483659" r:id="rId10"/>
    <p:sldLayoutId id="2147483663" r:id="rId11"/>
    <p:sldLayoutId id="2147483664" r:id="rId12"/>
    <p:sldLayoutId id="2147483666" r:id="rId13"/>
    <p:sldLayoutId id="2147483669" r:id="rId14"/>
    <p:sldLayoutId id="2147483670" r:id="rId1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28"/>
          <p:cNvSpPr txBox="1">
            <a:spLocks noGrp="1"/>
          </p:cNvSpPr>
          <p:nvPr>
            <p:ph type="ctrTitle"/>
          </p:nvPr>
        </p:nvSpPr>
        <p:spPr>
          <a:xfrm>
            <a:off x="1115975" y="1999150"/>
            <a:ext cx="4384800" cy="169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Предсказание отказов оборудования</a:t>
            </a:r>
            <a:endParaRPr dirty="0"/>
          </a:p>
        </p:txBody>
      </p:sp>
      <p:sp>
        <p:nvSpPr>
          <p:cNvPr id="663" name="Google Shape;663;p28"/>
          <p:cNvSpPr txBox="1">
            <a:spLocks noGrp="1"/>
          </p:cNvSpPr>
          <p:nvPr>
            <p:ph type="subTitle" idx="1"/>
          </p:nvPr>
        </p:nvSpPr>
        <p:spPr>
          <a:xfrm>
            <a:off x="1115975" y="3719650"/>
            <a:ext cx="4384800" cy="3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Команда: </a:t>
            </a:r>
            <a:r>
              <a:rPr lang="en-US" dirty="0" err="1"/>
              <a:t>ikanam_chipi_chipi</a:t>
            </a:r>
            <a:endParaRPr lang="en-US" dirty="0"/>
          </a:p>
        </p:txBody>
      </p:sp>
      <p:sp>
        <p:nvSpPr>
          <p:cNvPr id="664" name="Google Shape;664;p28"/>
          <p:cNvSpPr/>
          <p:nvPr/>
        </p:nvSpPr>
        <p:spPr>
          <a:xfrm rot="-5400000">
            <a:off x="689075" y="2215534"/>
            <a:ext cx="357300" cy="309016"/>
          </a:xfrm>
          <a:prstGeom prst="flowChartMerg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65" name="Google Shape;665;p28"/>
          <p:cNvGrpSpPr/>
          <p:nvPr/>
        </p:nvGrpSpPr>
        <p:grpSpPr>
          <a:xfrm>
            <a:off x="6777434" y="2296620"/>
            <a:ext cx="1033834" cy="3360485"/>
            <a:chOff x="6777434" y="2296620"/>
            <a:chExt cx="1033834" cy="3360485"/>
          </a:xfrm>
        </p:grpSpPr>
        <p:grpSp>
          <p:nvGrpSpPr>
            <p:cNvPr id="666" name="Google Shape;666;p28"/>
            <p:cNvGrpSpPr/>
            <p:nvPr/>
          </p:nvGrpSpPr>
          <p:grpSpPr>
            <a:xfrm rot="10800000">
              <a:off x="6777434" y="2296620"/>
              <a:ext cx="681217" cy="3360485"/>
              <a:chOff x="1337800" y="-2525590"/>
              <a:chExt cx="1498167" cy="7390555"/>
            </a:xfrm>
          </p:grpSpPr>
          <p:cxnSp>
            <p:nvCxnSpPr>
              <p:cNvPr id="667" name="Google Shape;667;p28"/>
              <p:cNvCxnSpPr/>
              <p:nvPr/>
            </p:nvCxnSpPr>
            <p:spPr>
              <a:xfrm rot="10800000">
                <a:off x="1337800" y="-2525590"/>
                <a:ext cx="0" cy="5870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68" name="Google Shape;668;p28"/>
              <p:cNvCxnSpPr/>
              <p:nvPr/>
            </p:nvCxnSpPr>
            <p:spPr>
              <a:xfrm>
                <a:off x="1337800" y="3347125"/>
                <a:ext cx="1158600" cy="1141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669" name="Google Shape;669;p28"/>
              <p:cNvSpPr/>
              <p:nvPr/>
            </p:nvSpPr>
            <p:spPr>
              <a:xfrm rot="5400000">
                <a:off x="2412855" y="4441854"/>
                <a:ext cx="425397" cy="420826"/>
              </a:xfrm>
              <a:custGeom>
                <a:avLst/>
                <a:gdLst/>
                <a:ahLst/>
                <a:cxnLst/>
                <a:rect l="l" t="t" r="r" b="b"/>
                <a:pathLst>
                  <a:path w="2748" h="2719" fill="none" extrusionOk="0">
                    <a:moveTo>
                      <a:pt x="2748" y="1363"/>
                    </a:moveTo>
                    <a:cubicBezTo>
                      <a:pt x="2748" y="2117"/>
                      <a:pt x="2117" y="2718"/>
                      <a:pt x="1392" y="2718"/>
                    </a:cubicBezTo>
                    <a:cubicBezTo>
                      <a:pt x="638" y="2718"/>
                      <a:pt x="1" y="2117"/>
                      <a:pt x="1" y="1363"/>
                    </a:cubicBezTo>
                    <a:cubicBezTo>
                      <a:pt x="1" y="609"/>
                      <a:pt x="638" y="0"/>
                      <a:pt x="1392" y="0"/>
                    </a:cubicBezTo>
                    <a:cubicBezTo>
                      <a:pt x="2117" y="0"/>
                      <a:pt x="2748" y="609"/>
                      <a:pt x="2748" y="1363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1"/>
                </a:solidFill>
                <a:prstDash val="solid"/>
                <a:miter lim="72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70" name="Google Shape;670;p28"/>
            <p:cNvSpPr/>
            <p:nvPr/>
          </p:nvSpPr>
          <p:spPr>
            <a:xfrm>
              <a:off x="7771212" y="2972936"/>
              <a:ext cx="40056" cy="440880"/>
            </a:xfrm>
            <a:custGeom>
              <a:avLst/>
              <a:gdLst/>
              <a:ahLst/>
              <a:cxnLst/>
              <a:rect l="l" t="t" r="r" b="b"/>
              <a:pathLst>
                <a:path w="1146" h="12620" extrusionOk="0">
                  <a:moveTo>
                    <a:pt x="573" y="1"/>
                  </a:moveTo>
                  <a:cubicBezTo>
                    <a:pt x="240" y="1"/>
                    <a:pt x="1" y="240"/>
                    <a:pt x="1" y="573"/>
                  </a:cubicBezTo>
                  <a:lnTo>
                    <a:pt x="1" y="12046"/>
                  </a:lnTo>
                  <a:cubicBezTo>
                    <a:pt x="1" y="12351"/>
                    <a:pt x="240" y="12619"/>
                    <a:pt x="573" y="12619"/>
                  </a:cubicBezTo>
                  <a:cubicBezTo>
                    <a:pt x="878" y="12619"/>
                    <a:pt x="1146" y="12351"/>
                    <a:pt x="1146" y="12046"/>
                  </a:cubicBezTo>
                  <a:lnTo>
                    <a:pt x="1146" y="573"/>
                  </a:lnTo>
                  <a:cubicBezTo>
                    <a:pt x="1146" y="240"/>
                    <a:pt x="878" y="1"/>
                    <a:pt x="5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28"/>
            <p:cNvSpPr/>
            <p:nvPr/>
          </p:nvSpPr>
          <p:spPr>
            <a:xfrm rot="10800000">
              <a:off x="7160463" y="4347766"/>
              <a:ext cx="43116" cy="474994"/>
            </a:xfrm>
            <a:custGeom>
              <a:avLst/>
              <a:gdLst/>
              <a:ahLst/>
              <a:cxnLst/>
              <a:rect l="l" t="t" r="r" b="b"/>
              <a:pathLst>
                <a:path w="754" h="8307" fill="none" extrusionOk="0">
                  <a:moveTo>
                    <a:pt x="391" y="8307"/>
                  </a:moveTo>
                  <a:lnTo>
                    <a:pt x="391" y="8307"/>
                  </a:lnTo>
                  <a:cubicBezTo>
                    <a:pt x="181" y="8307"/>
                    <a:pt x="0" y="8155"/>
                    <a:pt x="0" y="7944"/>
                  </a:cubicBezTo>
                  <a:lnTo>
                    <a:pt x="0" y="363"/>
                  </a:lnTo>
                  <a:cubicBezTo>
                    <a:pt x="0" y="182"/>
                    <a:pt x="181" y="1"/>
                    <a:pt x="391" y="1"/>
                  </a:cubicBezTo>
                  <a:lnTo>
                    <a:pt x="391" y="1"/>
                  </a:lnTo>
                  <a:cubicBezTo>
                    <a:pt x="573" y="1"/>
                    <a:pt x="754" y="182"/>
                    <a:pt x="754" y="363"/>
                  </a:cubicBezTo>
                  <a:lnTo>
                    <a:pt x="754" y="7944"/>
                  </a:lnTo>
                  <a:cubicBezTo>
                    <a:pt x="754" y="8155"/>
                    <a:pt x="573" y="8307"/>
                    <a:pt x="391" y="830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724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28"/>
            <p:cNvSpPr/>
            <p:nvPr/>
          </p:nvSpPr>
          <p:spPr>
            <a:xfrm rot="10800000">
              <a:off x="6933883" y="3613321"/>
              <a:ext cx="75100" cy="827502"/>
            </a:xfrm>
            <a:custGeom>
              <a:avLst/>
              <a:gdLst/>
              <a:ahLst/>
              <a:cxnLst/>
              <a:rect l="l" t="t" r="r" b="b"/>
              <a:pathLst>
                <a:path w="754" h="8307" fill="none" extrusionOk="0">
                  <a:moveTo>
                    <a:pt x="391" y="8307"/>
                  </a:moveTo>
                  <a:lnTo>
                    <a:pt x="391" y="8307"/>
                  </a:lnTo>
                  <a:cubicBezTo>
                    <a:pt x="181" y="8307"/>
                    <a:pt x="0" y="8155"/>
                    <a:pt x="0" y="7944"/>
                  </a:cubicBezTo>
                  <a:lnTo>
                    <a:pt x="0" y="363"/>
                  </a:lnTo>
                  <a:cubicBezTo>
                    <a:pt x="0" y="182"/>
                    <a:pt x="181" y="1"/>
                    <a:pt x="391" y="1"/>
                  </a:cubicBezTo>
                  <a:lnTo>
                    <a:pt x="391" y="1"/>
                  </a:lnTo>
                  <a:cubicBezTo>
                    <a:pt x="573" y="1"/>
                    <a:pt x="754" y="182"/>
                    <a:pt x="754" y="363"/>
                  </a:cubicBezTo>
                  <a:lnTo>
                    <a:pt x="754" y="7944"/>
                  </a:lnTo>
                  <a:cubicBezTo>
                    <a:pt x="754" y="8155"/>
                    <a:pt x="573" y="8307"/>
                    <a:pt x="391" y="830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724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3" name="Google Shape;673;p28"/>
          <p:cNvGrpSpPr/>
          <p:nvPr/>
        </p:nvGrpSpPr>
        <p:grpSpPr>
          <a:xfrm>
            <a:off x="6262859" y="-2197955"/>
            <a:ext cx="681217" cy="3360485"/>
            <a:chOff x="1337800" y="-2525590"/>
            <a:chExt cx="1498167" cy="7390555"/>
          </a:xfrm>
        </p:grpSpPr>
        <p:cxnSp>
          <p:nvCxnSpPr>
            <p:cNvPr id="674" name="Google Shape;674;p28"/>
            <p:cNvCxnSpPr/>
            <p:nvPr/>
          </p:nvCxnSpPr>
          <p:spPr>
            <a:xfrm rot="10800000">
              <a:off x="1337800" y="-2525590"/>
              <a:ext cx="0" cy="58707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75" name="Google Shape;675;p28"/>
            <p:cNvCxnSpPr/>
            <p:nvPr/>
          </p:nvCxnSpPr>
          <p:spPr>
            <a:xfrm>
              <a:off x="1337800" y="3347125"/>
              <a:ext cx="1158600" cy="11412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676" name="Google Shape;676;p28"/>
            <p:cNvSpPr/>
            <p:nvPr/>
          </p:nvSpPr>
          <p:spPr>
            <a:xfrm rot="5400000">
              <a:off x="2412855" y="4441854"/>
              <a:ext cx="425397" cy="420826"/>
            </a:xfrm>
            <a:custGeom>
              <a:avLst/>
              <a:gdLst/>
              <a:ahLst/>
              <a:cxnLst/>
              <a:rect l="l" t="t" r="r" b="b"/>
              <a:pathLst>
                <a:path w="2748" h="2719" fill="none" extrusionOk="0">
                  <a:moveTo>
                    <a:pt x="2748" y="1363"/>
                  </a:moveTo>
                  <a:cubicBezTo>
                    <a:pt x="2748" y="2117"/>
                    <a:pt x="2117" y="2718"/>
                    <a:pt x="1392" y="2718"/>
                  </a:cubicBezTo>
                  <a:cubicBezTo>
                    <a:pt x="638" y="2718"/>
                    <a:pt x="1" y="2117"/>
                    <a:pt x="1" y="1363"/>
                  </a:cubicBezTo>
                  <a:cubicBezTo>
                    <a:pt x="1" y="609"/>
                    <a:pt x="638" y="0"/>
                    <a:pt x="1392" y="0"/>
                  </a:cubicBezTo>
                  <a:cubicBezTo>
                    <a:pt x="2117" y="0"/>
                    <a:pt x="2748" y="609"/>
                    <a:pt x="2748" y="1363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2"/>
              </a:solidFill>
              <a:prstDash val="solid"/>
              <a:miter lim="724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77" name="Google Shape;677;p28"/>
          <p:cNvSpPr/>
          <p:nvPr/>
        </p:nvSpPr>
        <p:spPr>
          <a:xfrm rot="-5400000">
            <a:off x="8215875" y="805548"/>
            <a:ext cx="40056" cy="440880"/>
          </a:xfrm>
          <a:custGeom>
            <a:avLst/>
            <a:gdLst/>
            <a:ahLst/>
            <a:cxnLst/>
            <a:rect l="l" t="t" r="r" b="b"/>
            <a:pathLst>
              <a:path w="1146" h="12620" extrusionOk="0">
                <a:moveTo>
                  <a:pt x="573" y="1"/>
                </a:moveTo>
                <a:cubicBezTo>
                  <a:pt x="240" y="1"/>
                  <a:pt x="1" y="240"/>
                  <a:pt x="1" y="573"/>
                </a:cubicBezTo>
                <a:lnTo>
                  <a:pt x="1" y="12046"/>
                </a:lnTo>
                <a:cubicBezTo>
                  <a:pt x="1" y="12351"/>
                  <a:pt x="240" y="12619"/>
                  <a:pt x="573" y="12619"/>
                </a:cubicBezTo>
                <a:cubicBezTo>
                  <a:pt x="878" y="12619"/>
                  <a:pt x="1146" y="12351"/>
                  <a:pt x="1146" y="12046"/>
                </a:cubicBezTo>
                <a:lnTo>
                  <a:pt x="1146" y="573"/>
                </a:lnTo>
                <a:cubicBezTo>
                  <a:pt x="1146" y="240"/>
                  <a:pt x="878" y="1"/>
                  <a:pt x="57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78" name="Google Shape;678;p28"/>
          <p:cNvGrpSpPr/>
          <p:nvPr/>
        </p:nvGrpSpPr>
        <p:grpSpPr>
          <a:xfrm rot="10800000" flipH="1">
            <a:off x="-2068288" y="305430"/>
            <a:ext cx="4791669" cy="923822"/>
            <a:chOff x="-78438" y="3775205"/>
            <a:chExt cx="4791669" cy="923822"/>
          </a:xfrm>
        </p:grpSpPr>
        <p:cxnSp>
          <p:nvCxnSpPr>
            <p:cNvPr id="679" name="Google Shape;679;p28"/>
            <p:cNvCxnSpPr/>
            <p:nvPr/>
          </p:nvCxnSpPr>
          <p:spPr>
            <a:xfrm>
              <a:off x="1857762" y="2762827"/>
              <a:ext cx="0" cy="38724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80" name="Google Shape;680;p28"/>
            <p:cNvCxnSpPr/>
            <p:nvPr/>
          </p:nvCxnSpPr>
          <p:spPr>
            <a:xfrm rot="-5400000">
              <a:off x="3789591" y="3940627"/>
              <a:ext cx="764100" cy="75270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681" name="Google Shape;681;p28"/>
            <p:cNvSpPr/>
            <p:nvPr/>
          </p:nvSpPr>
          <p:spPr>
            <a:xfrm>
              <a:off x="4519806" y="3775205"/>
              <a:ext cx="193425" cy="191350"/>
            </a:xfrm>
            <a:custGeom>
              <a:avLst/>
              <a:gdLst/>
              <a:ahLst/>
              <a:cxnLst/>
              <a:rect l="l" t="t" r="r" b="b"/>
              <a:pathLst>
                <a:path w="2748" h="2719" fill="none" extrusionOk="0">
                  <a:moveTo>
                    <a:pt x="2748" y="1363"/>
                  </a:moveTo>
                  <a:cubicBezTo>
                    <a:pt x="2748" y="2117"/>
                    <a:pt x="2117" y="2718"/>
                    <a:pt x="1392" y="2718"/>
                  </a:cubicBezTo>
                  <a:cubicBezTo>
                    <a:pt x="638" y="2718"/>
                    <a:pt x="1" y="2117"/>
                    <a:pt x="1" y="1363"/>
                  </a:cubicBezTo>
                  <a:cubicBezTo>
                    <a:pt x="1" y="609"/>
                    <a:pt x="638" y="0"/>
                    <a:pt x="1392" y="0"/>
                  </a:cubicBezTo>
                  <a:cubicBezTo>
                    <a:pt x="2117" y="0"/>
                    <a:pt x="2748" y="609"/>
                    <a:pt x="2748" y="1363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1"/>
              </a:solidFill>
              <a:prstDash val="solid"/>
              <a:miter lim="724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2" name="Google Shape;682;p28"/>
          <p:cNvGrpSpPr/>
          <p:nvPr/>
        </p:nvGrpSpPr>
        <p:grpSpPr>
          <a:xfrm>
            <a:off x="3329300" y="-3035953"/>
            <a:ext cx="6471825" cy="4623428"/>
            <a:chOff x="3329300" y="-3035953"/>
            <a:chExt cx="6471825" cy="4623428"/>
          </a:xfrm>
        </p:grpSpPr>
        <p:grpSp>
          <p:nvGrpSpPr>
            <p:cNvPr id="683" name="Google Shape;683;p28"/>
            <p:cNvGrpSpPr/>
            <p:nvPr/>
          </p:nvGrpSpPr>
          <p:grpSpPr>
            <a:xfrm rot="5400000">
              <a:off x="2802525" y="-1414050"/>
              <a:ext cx="3859204" cy="615399"/>
              <a:chOff x="-6675" y="307100"/>
              <a:chExt cx="9140700" cy="4634025"/>
            </a:xfrm>
          </p:grpSpPr>
          <p:cxnSp>
            <p:nvCxnSpPr>
              <p:cNvPr id="684" name="Google Shape;684;p28"/>
              <p:cNvCxnSpPr/>
              <p:nvPr/>
            </p:nvCxnSpPr>
            <p:spPr>
              <a:xfrm>
                <a:off x="-6675" y="307100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85" name="Google Shape;685;p28"/>
              <p:cNvCxnSpPr/>
              <p:nvPr/>
            </p:nvCxnSpPr>
            <p:spPr>
              <a:xfrm>
                <a:off x="-6675" y="1336883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86" name="Google Shape;686;p28"/>
              <p:cNvCxnSpPr/>
              <p:nvPr/>
            </p:nvCxnSpPr>
            <p:spPr>
              <a:xfrm>
                <a:off x="-6675" y="821992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87" name="Google Shape;687;p28"/>
              <p:cNvCxnSpPr/>
              <p:nvPr/>
            </p:nvCxnSpPr>
            <p:spPr>
              <a:xfrm>
                <a:off x="-6675" y="1851775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88" name="Google Shape;688;p28"/>
              <p:cNvCxnSpPr/>
              <p:nvPr/>
            </p:nvCxnSpPr>
            <p:spPr>
              <a:xfrm>
                <a:off x="-6675" y="2366667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89" name="Google Shape;689;p28"/>
              <p:cNvCxnSpPr/>
              <p:nvPr/>
            </p:nvCxnSpPr>
            <p:spPr>
              <a:xfrm>
                <a:off x="-6675" y="2881558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90" name="Google Shape;690;p28"/>
              <p:cNvCxnSpPr/>
              <p:nvPr/>
            </p:nvCxnSpPr>
            <p:spPr>
              <a:xfrm>
                <a:off x="-6675" y="3396450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91" name="Google Shape;691;p28"/>
              <p:cNvCxnSpPr/>
              <p:nvPr/>
            </p:nvCxnSpPr>
            <p:spPr>
              <a:xfrm>
                <a:off x="-6675" y="3911342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92" name="Google Shape;692;p28"/>
              <p:cNvCxnSpPr/>
              <p:nvPr/>
            </p:nvCxnSpPr>
            <p:spPr>
              <a:xfrm>
                <a:off x="-6675" y="4426233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93" name="Google Shape;693;p28"/>
              <p:cNvCxnSpPr/>
              <p:nvPr/>
            </p:nvCxnSpPr>
            <p:spPr>
              <a:xfrm>
                <a:off x="-6675" y="4941125"/>
                <a:ext cx="91407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694" name="Google Shape;694;p28"/>
            <p:cNvSpPr/>
            <p:nvPr/>
          </p:nvSpPr>
          <p:spPr>
            <a:xfrm>
              <a:off x="3329300" y="823250"/>
              <a:ext cx="6471825" cy="764225"/>
            </a:xfrm>
            <a:custGeom>
              <a:avLst/>
              <a:gdLst/>
              <a:ahLst/>
              <a:cxnLst/>
              <a:rect l="l" t="t" r="r" b="b"/>
              <a:pathLst>
                <a:path w="258873" h="30569" extrusionOk="0">
                  <a:moveTo>
                    <a:pt x="0" y="0"/>
                  </a:moveTo>
                  <a:lnTo>
                    <a:pt x="76910" y="0"/>
                  </a:lnTo>
                  <a:lnTo>
                    <a:pt x="107480" y="30569"/>
                  </a:lnTo>
                  <a:lnTo>
                    <a:pt x="167406" y="30569"/>
                  </a:lnTo>
                  <a:lnTo>
                    <a:pt x="176418" y="14960"/>
                  </a:lnTo>
                  <a:lnTo>
                    <a:pt x="258873" y="14960"/>
                  </a:lnTo>
                  <a:lnTo>
                    <a:pt x="258873" y="10918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ru-RU"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30"/>
          <p:cNvSpPr txBox="1">
            <a:spLocks noGrp="1"/>
          </p:cNvSpPr>
          <p:nvPr>
            <p:ph type="subTitle" idx="8"/>
          </p:nvPr>
        </p:nvSpPr>
        <p:spPr>
          <a:xfrm>
            <a:off x="1560161" y="1968465"/>
            <a:ext cx="6357257" cy="62490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52400" indent="0"/>
            <a:r>
              <a:rPr lang="ru-RU" dirty="0"/>
              <a:t>Избыточные расходы (слишком большие запасы дисков, которые не задействованы)</a:t>
            </a:r>
          </a:p>
        </p:txBody>
      </p:sp>
      <p:sp>
        <p:nvSpPr>
          <p:cNvPr id="709" name="Google Shape;709;p3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Проблематика</a:t>
            </a:r>
            <a:endParaRPr dirty="0"/>
          </a:p>
        </p:txBody>
      </p:sp>
      <p:sp>
        <p:nvSpPr>
          <p:cNvPr id="710" name="Google Shape;710;p30"/>
          <p:cNvSpPr txBox="1">
            <a:spLocks noGrp="1"/>
          </p:cNvSpPr>
          <p:nvPr>
            <p:ph type="title" idx="2"/>
          </p:nvPr>
        </p:nvSpPr>
        <p:spPr>
          <a:xfrm>
            <a:off x="825461" y="1142962"/>
            <a:ext cx="734700" cy="49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712" name="Google Shape;712;p30"/>
          <p:cNvSpPr txBox="1">
            <a:spLocks noGrp="1"/>
          </p:cNvSpPr>
          <p:nvPr>
            <p:ph type="title" idx="4"/>
          </p:nvPr>
        </p:nvSpPr>
        <p:spPr>
          <a:xfrm>
            <a:off x="809265" y="2023469"/>
            <a:ext cx="734700" cy="49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714" name="Google Shape;714;p30"/>
          <p:cNvSpPr txBox="1">
            <a:spLocks noGrp="1"/>
          </p:cNvSpPr>
          <p:nvPr>
            <p:ph type="title" idx="6"/>
          </p:nvPr>
        </p:nvSpPr>
        <p:spPr>
          <a:xfrm>
            <a:off x="802102" y="2904478"/>
            <a:ext cx="734700" cy="49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716" name="Google Shape;716;p30"/>
          <p:cNvSpPr txBox="1">
            <a:spLocks noGrp="1"/>
          </p:cNvSpPr>
          <p:nvPr>
            <p:ph type="subTitle" idx="1"/>
          </p:nvPr>
        </p:nvSpPr>
        <p:spPr>
          <a:xfrm>
            <a:off x="1689375" y="1224873"/>
            <a:ext cx="5306788" cy="49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ru-RU" dirty="0"/>
              <a:t>Простои оборудования (из-за нехватки дисков)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717" name="Google Shape;717;p30"/>
          <p:cNvSpPr txBox="1">
            <a:spLocks noGrp="1"/>
          </p:cNvSpPr>
          <p:nvPr>
            <p:ph type="subTitle" idx="9"/>
          </p:nvPr>
        </p:nvSpPr>
        <p:spPr>
          <a:xfrm>
            <a:off x="1560160" y="2885342"/>
            <a:ext cx="6357257" cy="49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52400" indent="0"/>
            <a:r>
              <a:rPr lang="ru-RU" dirty="0"/>
              <a:t>Ошибки в прогнозах (из-за использования упрощённых статистических методов на данный момент)</a:t>
            </a:r>
          </a:p>
        </p:txBody>
      </p:sp>
      <p:grpSp>
        <p:nvGrpSpPr>
          <p:cNvPr id="721" name="Google Shape;721;p30"/>
          <p:cNvGrpSpPr/>
          <p:nvPr/>
        </p:nvGrpSpPr>
        <p:grpSpPr>
          <a:xfrm>
            <a:off x="622545" y="1775064"/>
            <a:ext cx="1193310" cy="3463350"/>
            <a:chOff x="472500" y="1762000"/>
            <a:chExt cx="1193310" cy="3463350"/>
          </a:xfrm>
        </p:grpSpPr>
        <p:grpSp>
          <p:nvGrpSpPr>
            <p:cNvPr id="722" name="Google Shape;722;p30"/>
            <p:cNvGrpSpPr/>
            <p:nvPr/>
          </p:nvGrpSpPr>
          <p:grpSpPr>
            <a:xfrm rot="10800000">
              <a:off x="1172489" y="4265721"/>
              <a:ext cx="493321" cy="357312"/>
              <a:chOff x="1722354" y="229144"/>
              <a:chExt cx="1748744" cy="1266614"/>
            </a:xfrm>
          </p:grpSpPr>
          <p:sp>
            <p:nvSpPr>
              <p:cNvPr id="723" name="Google Shape;723;p30"/>
              <p:cNvSpPr/>
              <p:nvPr/>
            </p:nvSpPr>
            <p:spPr>
              <a:xfrm rot="10800000">
                <a:off x="2239107" y="792406"/>
                <a:ext cx="1231990" cy="703352"/>
              </a:xfrm>
              <a:custGeom>
                <a:avLst/>
                <a:gdLst/>
                <a:ahLst/>
                <a:cxnLst/>
                <a:rect l="l" t="t" r="r" b="b"/>
                <a:pathLst>
                  <a:path w="4864" h="2777" fill="none" extrusionOk="0">
                    <a:moveTo>
                      <a:pt x="4863" y="2776"/>
                    </a:moveTo>
                    <a:lnTo>
                      <a:pt x="2051" y="0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lt2"/>
              </a:solidFill>
              <a:ln w="9525" cap="rnd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" name="Google Shape;724;p30"/>
              <p:cNvSpPr/>
              <p:nvPr/>
            </p:nvSpPr>
            <p:spPr>
              <a:xfrm rot="10800000">
                <a:off x="1722354" y="229144"/>
                <a:ext cx="627506" cy="620727"/>
              </a:xfrm>
              <a:custGeom>
                <a:avLst/>
                <a:gdLst/>
                <a:ahLst/>
                <a:cxnLst/>
                <a:rect l="l" t="t" r="r" b="b"/>
                <a:pathLst>
                  <a:path w="2748" h="2719" fill="none" extrusionOk="0">
                    <a:moveTo>
                      <a:pt x="2748" y="1363"/>
                    </a:moveTo>
                    <a:cubicBezTo>
                      <a:pt x="2748" y="2117"/>
                      <a:pt x="2117" y="2718"/>
                      <a:pt x="1392" y="2718"/>
                    </a:cubicBezTo>
                    <a:cubicBezTo>
                      <a:pt x="638" y="2718"/>
                      <a:pt x="1" y="2117"/>
                      <a:pt x="1" y="1363"/>
                    </a:cubicBezTo>
                    <a:cubicBezTo>
                      <a:pt x="1" y="609"/>
                      <a:pt x="638" y="0"/>
                      <a:pt x="1392" y="0"/>
                    </a:cubicBezTo>
                    <a:cubicBezTo>
                      <a:pt x="2117" y="0"/>
                      <a:pt x="2748" y="609"/>
                      <a:pt x="2748" y="1363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accent1"/>
                </a:solidFill>
                <a:prstDash val="solid"/>
                <a:miter lim="72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25" name="Google Shape;725;p30"/>
            <p:cNvSpPr/>
            <p:nvPr/>
          </p:nvSpPr>
          <p:spPr>
            <a:xfrm>
              <a:off x="472500" y="1762000"/>
              <a:ext cx="700000" cy="3463350"/>
            </a:xfrm>
            <a:custGeom>
              <a:avLst/>
              <a:gdLst/>
              <a:ahLst/>
              <a:cxnLst/>
              <a:rect l="l" t="t" r="r" b="b"/>
              <a:pathLst>
                <a:path w="28000" h="138534" extrusionOk="0">
                  <a:moveTo>
                    <a:pt x="0" y="0"/>
                  </a:moveTo>
                  <a:lnTo>
                    <a:pt x="0" y="65749"/>
                  </a:lnTo>
                  <a:lnTo>
                    <a:pt x="28000" y="81915"/>
                  </a:lnTo>
                  <a:lnTo>
                    <a:pt x="28000" y="109663"/>
                  </a:lnTo>
                  <a:lnTo>
                    <a:pt x="17964" y="115457"/>
                  </a:lnTo>
                  <a:lnTo>
                    <a:pt x="17964" y="138534"/>
                  </a:lnTo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ru-RU"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32"/>
          <p:cNvSpPr txBox="1">
            <a:spLocks noGrp="1"/>
          </p:cNvSpPr>
          <p:nvPr>
            <p:ph type="title"/>
          </p:nvPr>
        </p:nvSpPr>
        <p:spPr>
          <a:xfrm>
            <a:off x="1136800" y="2325725"/>
            <a:ext cx="5145054" cy="98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Решение и Прототип</a:t>
            </a:r>
            <a:endParaRPr dirty="0"/>
          </a:p>
        </p:txBody>
      </p:sp>
      <p:sp>
        <p:nvSpPr>
          <p:cNvPr id="741" name="Google Shape;741;p32"/>
          <p:cNvSpPr/>
          <p:nvPr/>
        </p:nvSpPr>
        <p:spPr>
          <a:xfrm rot="-5400000">
            <a:off x="689075" y="2684117"/>
            <a:ext cx="357300" cy="309016"/>
          </a:xfrm>
          <a:prstGeom prst="flowChartMerg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2" name="Google Shape;742;p32"/>
          <p:cNvSpPr/>
          <p:nvPr/>
        </p:nvSpPr>
        <p:spPr>
          <a:xfrm>
            <a:off x="7016375" y="-1615175"/>
            <a:ext cx="1633483" cy="5920031"/>
          </a:xfrm>
          <a:custGeom>
            <a:avLst/>
            <a:gdLst/>
            <a:ahLst/>
            <a:cxnLst/>
            <a:rect l="l" t="t" r="r" b="b"/>
            <a:pathLst>
              <a:path w="18075" h="65507" extrusionOk="0">
                <a:moveTo>
                  <a:pt x="0" y="65507"/>
                </a:moveTo>
                <a:lnTo>
                  <a:pt x="18075" y="47432"/>
                </a:lnTo>
                <a:lnTo>
                  <a:pt x="18075" y="0"/>
                </a:ln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ru-RU"/>
          </a:p>
        </p:txBody>
      </p:sp>
      <p:grpSp>
        <p:nvGrpSpPr>
          <p:cNvPr id="743" name="Google Shape;743;p32"/>
          <p:cNvGrpSpPr/>
          <p:nvPr/>
        </p:nvGrpSpPr>
        <p:grpSpPr>
          <a:xfrm rot="10800000" flipH="1">
            <a:off x="7968643" y="3562070"/>
            <a:ext cx="681217" cy="3360485"/>
            <a:chOff x="1337800" y="-2525590"/>
            <a:chExt cx="1498167" cy="7390555"/>
          </a:xfrm>
        </p:grpSpPr>
        <p:cxnSp>
          <p:nvCxnSpPr>
            <p:cNvPr id="744" name="Google Shape;744;p32"/>
            <p:cNvCxnSpPr/>
            <p:nvPr/>
          </p:nvCxnSpPr>
          <p:spPr>
            <a:xfrm rot="10800000">
              <a:off x="1337800" y="-2525590"/>
              <a:ext cx="0" cy="58707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45" name="Google Shape;745;p32"/>
            <p:cNvCxnSpPr/>
            <p:nvPr/>
          </p:nvCxnSpPr>
          <p:spPr>
            <a:xfrm>
              <a:off x="1337800" y="3347125"/>
              <a:ext cx="1158600" cy="11412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746" name="Google Shape;746;p32"/>
            <p:cNvSpPr/>
            <p:nvPr/>
          </p:nvSpPr>
          <p:spPr>
            <a:xfrm rot="5400000">
              <a:off x="2412855" y="4441854"/>
              <a:ext cx="425397" cy="420826"/>
            </a:xfrm>
            <a:custGeom>
              <a:avLst/>
              <a:gdLst/>
              <a:ahLst/>
              <a:cxnLst/>
              <a:rect l="l" t="t" r="r" b="b"/>
              <a:pathLst>
                <a:path w="2748" h="2719" fill="none" extrusionOk="0">
                  <a:moveTo>
                    <a:pt x="2748" y="1363"/>
                  </a:moveTo>
                  <a:cubicBezTo>
                    <a:pt x="2748" y="2117"/>
                    <a:pt x="2117" y="2718"/>
                    <a:pt x="1392" y="2718"/>
                  </a:cubicBezTo>
                  <a:cubicBezTo>
                    <a:pt x="638" y="2718"/>
                    <a:pt x="1" y="2117"/>
                    <a:pt x="1" y="1363"/>
                  </a:cubicBezTo>
                  <a:cubicBezTo>
                    <a:pt x="1" y="609"/>
                    <a:pt x="638" y="0"/>
                    <a:pt x="1392" y="0"/>
                  </a:cubicBezTo>
                  <a:cubicBezTo>
                    <a:pt x="2117" y="0"/>
                    <a:pt x="2748" y="609"/>
                    <a:pt x="2748" y="1363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2"/>
              </a:solidFill>
              <a:prstDash val="solid"/>
              <a:miter lim="724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7" name="Google Shape;747;p32"/>
          <p:cNvGrpSpPr/>
          <p:nvPr/>
        </p:nvGrpSpPr>
        <p:grpSpPr>
          <a:xfrm rot="-5400000" flipH="1">
            <a:off x="70043" y="-592705"/>
            <a:ext cx="681217" cy="3360485"/>
            <a:chOff x="1337800" y="-2525590"/>
            <a:chExt cx="1498167" cy="7390555"/>
          </a:xfrm>
        </p:grpSpPr>
        <p:cxnSp>
          <p:nvCxnSpPr>
            <p:cNvPr id="748" name="Google Shape;748;p32"/>
            <p:cNvCxnSpPr/>
            <p:nvPr/>
          </p:nvCxnSpPr>
          <p:spPr>
            <a:xfrm rot="10800000">
              <a:off x="1337800" y="-2525590"/>
              <a:ext cx="0" cy="58707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49" name="Google Shape;749;p32"/>
            <p:cNvCxnSpPr/>
            <p:nvPr/>
          </p:nvCxnSpPr>
          <p:spPr>
            <a:xfrm>
              <a:off x="1337800" y="3347125"/>
              <a:ext cx="1158600" cy="1141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750" name="Google Shape;750;p32"/>
            <p:cNvSpPr/>
            <p:nvPr/>
          </p:nvSpPr>
          <p:spPr>
            <a:xfrm rot="5400000">
              <a:off x="2412855" y="4441854"/>
              <a:ext cx="425397" cy="420826"/>
            </a:xfrm>
            <a:custGeom>
              <a:avLst/>
              <a:gdLst/>
              <a:ahLst/>
              <a:cxnLst/>
              <a:rect l="l" t="t" r="r" b="b"/>
              <a:pathLst>
                <a:path w="2748" h="2719" fill="none" extrusionOk="0">
                  <a:moveTo>
                    <a:pt x="2748" y="1363"/>
                  </a:moveTo>
                  <a:cubicBezTo>
                    <a:pt x="2748" y="2117"/>
                    <a:pt x="2117" y="2718"/>
                    <a:pt x="1392" y="2718"/>
                  </a:cubicBezTo>
                  <a:cubicBezTo>
                    <a:pt x="638" y="2718"/>
                    <a:pt x="1" y="2117"/>
                    <a:pt x="1" y="1363"/>
                  </a:cubicBezTo>
                  <a:cubicBezTo>
                    <a:pt x="1" y="609"/>
                    <a:pt x="638" y="0"/>
                    <a:pt x="1392" y="0"/>
                  </a:cubicBezTo>
                  <a:cubicBezTo>
                    <a:pt x="2117" y="0"/>
                    <a:pt x="2748" y="609"/>
                    <a:pt x="2748" y="1363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1"/>
              </a:solidFill>
              <a:prstDash val="solid"/>
              <a:miter lim="724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51" name="Google Shape;751;p32"/>
          <p:cNvSpPr/>
          <p:nvPr/>
        </p:nvSpPr>
        <p:spPr>
          <a:xfrm rot="-5400000">
            <a:off x="5572485" y="-2452153"/>
            <a:ext cx="1971347" cy="6005438"/>
          </a:xfrm>
          <a:custGeom>
            <a:avLst/>
            <a:gdLst/>
            <a:ahLst/>
            <a:cxnLst/>
            <a:rect l="l" t="t" r="r" b="b"/>
            <a:pathLst>
              <a:path w="62917" h="191668" extrusionOk="0">
                <a:moveTo>
                  <a:pt x="0" y="0"/>
                </a:moveTo>
                <a:lnTo>
                  <a:pt x="0" y="21836"/>
                </a:lnTo>
                <a:lnTo>
                  <a:pt x="38334" y="60169"/>
                </a:lnTo>
                <a:lnTo>
                  <a:pt x="38334" y="81762"/>
                </a:lnTo>
                <a:lnTo>
                  <a:pt x="22442" y="97654"/>
                </a:lnTo>
                <a:lnTo>
                  <a:pt x="22442" y="116457"/>
                </a:lnTo>
                <a:lnTo>
                  <a:pt x="62917" y="139825"/>
                </a:lnTo>
                <a:lnTo>
                  <a:pt x="62917" y="191668"/>
                </a:lnTo>
              </a:path>
            </a:pathLst>
          </a:cu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ru-RU"/>
          </a:p>
        </p:txBody>
      </p:sp>
      <p:grpSp>
        <p:nvGrpSpPr>
          <p:cNvPr id="752" name="Google Shape;752;p32"/>
          <p:cNvGrpSpPr/>
          <p:nvPr/>
        </p:nvGrpSpPr>
        <p:grpSpPr>
          <a:xfrm>
            <a:off x="7221623" y="1260360"/>
            <a:ext cx="1160062" cy="523162"/>
            <a:chOff x="7221623" y="1260360"/>
            <a:chExt cx="1160062" cy="523162"/>
          </a:xfrm>
        </p:grpSpPr>
        <p:sp>
          <p:nvSpPr>
            <p:cNvPr id="753" name="Google Shape;753;p32"/>
            <p:cNvSpPr/>
            <p:nvPr/>
          </p:nvSpPr>
          <p:spPr>
            <a:xfrm rot="-5400000">
              <a:off x="8141200" y="1059948"/>
              <a:ext cx="40056" cy="440880"/>
            </a:xfrm>
            <a:custGeom>
              <a:avLst/>
              <a:gdLst/>
              <a:ahLst/>
              <a:cxnLst/>
              <a:rect l="l" t="t" r="r" b="b"/>
              <a:pathLst>
                <a:path w="1146" h="12620" extrusionOk="0">
                  <a:moveTo>
                    <a:pt x="573" y="1"/>
                  </a:moveTo>
                  <a:cubicBezTo>
                    <a:pt x="240" y="1"/>
                    <a:pt x="1" y="240"/>
                    <a:pt x="1" y="573"/>
                  </a:cubicBezTo>
                  <a:lnTo>
                    <a:pt x="1" y="12046"/>
                  </a:lnTo>
                  <a:cubicBezTo>
                    <a:pt x="1" y="12351"/>
                    <a:pt x="240" y="12619"/>
                    <a:pt x="573" y="12619"/>
                  </a:cubicBezTo>
                  <a:cubicBezTo>
                    <a:pt x="878" y="12619"/>
                    <a:pt x="1146" y="12351"/>
                    <a:pt x="1146" y="12046"/>
                  </a:cubicBezTo>
                  <a:lnTo>
                    <a:pt x="1146" y="573"/>
                  </a:lnTo>
                  <a:cubicBezTo>
                    <a:pt x="1146" y="240"/>
                    <a:pt x="878" y="1"/>
                    <a:pt x="5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32"/>
            <p:cNvSpPr/>
            <p:nvPr/>
          </p:nvSpPr>
          <p:spPr>
            <a:xfrm rot="5400000">
              <a:off x="7437562" y="1320304"/>
              <a:ext cx="43116" cy="474994"/>
            </a:xfrm>
            <a:custGeom>
              <a:avLst/>
              <a:gdLst/>
              <a:ahLst/>
              <a:cxnLst/>
              <a:rect l="l" t="t" r="r" b="b"/>
              <a:pathLst>
                <a:path w="754" h="8307" fill="none" extrusionOk="0">
                  <a:moveTo>
                    <a:pt x="391" y="8307"/>
                  </a:moveTo>
                  <a:lnTo>
                    <a:pt x="391" y="8307"/>
                  </a:lnTo>
                  <a:cubicBezTo>
                    <a:pt x="181" y="8307"/>
                    <a:pt x="0" y="8155"/>
                    <a:pt x="0" y="7944"/>
                  </a:cubicBezTo>
                  <a:lnTo>
                    <a:pt x="0" y="363"/>
                  </a:lnTo>
                  <a:cubicBezTo>
                    <a:pt x="0" y="182"/>
                    <a:pt x="181" y="1"/>
                    <a:pt x="391" y="1"/>
                  </a:cubicBezTo>
                  <a:lnTo>
                    <a:pt x="391" y="1"/>
                  </a:lnTo>
                  <a:cubicBezTo>
                    <a:pt x="573" y="1"/>
                    <a:pt x="754" y="182"/>
                    <a:pt x="754" y="363"/>
                  </a:cubicBezTo>
                  <a:lnTo>
                    <a:pt x="754" y="7944"/>
                  </a:lnTo>
                  <a:cubicBezTo>
                    <a:pt x="754" y="8155"/>
                    <a:pt x="573" y="8307"/>
                    <a:pt x="391" y="830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724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32"/>
            <p:cNvSpPr/>
            <p:nvPr/>
          </p:nvSpPr>
          <p:spPr>
            <a:xfrm rot="-5400000">
              <a:off x="7930383" y="1332221"/>
              <a:ext cx="75100" cy="827502"/>
            </a:xfrm>
            <a:custGeom>
              <a:avLst/>
              <a:gdLst/>
              <a:ahLst/>
              <a:cxnLst/>
              <a:rect l="l" t="t" r="r" b="b"/>
              <a:pathLst>
                <a:path w="754" h="8307" fill="none" extrusionOk="0">
                  <a:moveTo>
                    <a:pt x="391" y="8307"/>
                  </a:moveTo>
                  <a:lnTo>
                    <a:pt x="391" y="8307"/>
                  </a:lnTo>
                  <a:cubicBezTo>
                    <a:pt x="181" y="8307"/>
                    <a:pt x="0" y="8155"/>
                    <a:pt x="0" y="7944"/>
                  </a:cubicBezTo>
                  <a:lnTo>
                    <a:pt x="0" y="363"/>
                  </a:lnTo>
                  <a:cubicBezTo>
                    <a:pt x="0" y="182"/>
                    <a:pt x="181" y="1"/>
                    <a:pt x="391" y="1"/>
                  </a:cubicBezTo>
                  <a:lnTo>
                    <a:pt x="391" y="1"/>
                  </a:lnTo>
                  <a:cubicBezTo>
                    <a:pt x="573" y="1"/>
                    <a:pt x="754" y="182"/>
                    <a:pt x="754" y="363"/>
                  </a:cubicBezTo>
                  <a:lnTo>
                    <a:pt x="754" y="7944"/>
                  </a:lnTo>
                  <a:cubicBezTo>
                    <a:pt x="754" y="8155"/>
                    <a:pt x="573" y="8307"/>
                    <a:pt x="391" y="830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724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p33"/>
          <p:cNvSpPr txBox="1">
            <a:spLocks noGrp="1"/>
          </p:cNvSpPr>
          <p:nvPr>
            <p:ph type="subTitle" idx="4"/>
          </p:nvPr>
        </p:nvSpPr>
        <p:spPr>
          <a:xfrm>
            <a:off x="3167490" y="1765635"/>
            <a:ext cx="2610900" cy="48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Python</a:t>
            </a:r>
          </a:p>
        </p:txBody>
      </p:sp>
      <p:sp>
        <p:nvSpPr>
          <p:cNvPr id="761" name="Google Shape;761;p3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Инструменты</a:t>
            </a:r>
            <a:endParaRPr dirty="0"/>
          </a:p>
        </p:txBody>
      </p:sp>
      <p:sp>
        <p:nvSpPr>
          <p:cNvPr id="762" name="Google Shape;762;p33"/>
          <p:cNvSpPr txBox="1">
            <a:spLocks noGrp="1"/>
          </p:cNvSpPr>
          <p:nvPr>
            <p:ph type="subTitle" idx="1"/>
          </p:nvPr>
        </p:nvSpPr>
        <p:spPr>
          <a:xfrm>
            <a:off x="2154803" y="2688020"/>
            <a:ext cx="462766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/>
              <a:t>Модель машинного обучения — </a:t>
            </a:r>
            <a:r>
              <a:rPr lang="ru-RU" sz="1600" dirty="0" err="1"/>
              <a:t>CatBoost</a:t>
            </a:r>
            <a:endParaRPr lang="ru-RU" sz="1600" dirty="0"/>
          </a:p>
        </p:txBody>
      </p:sp>
      <p:pic>
        <p:nvPicPr>
          <p:cNvPr id="3" name="Рисунок 2" descr="Змея контур">
            <a:extLst>
              <a:ext uri="{FF2B5EF4-FFF2-40B4-BE49-F238E27FC236}">
                <a16:creationId xmlns:a16="http://schemas.microsoft.com/office/drawing/2014/main" id="{F4F239FD-E2FC-6F79-99EB-BA7B3C9014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68909" y="1326250"/>
            <a:ext cx="792751" cy="79275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p3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Киллер-фича</a:t>
            </a:r>
            <a:endParaRPr lang="en-US" dirty="0"/>
          </a:p>
        </p:txBody>
      </p:sp>
      <p:sp>
        <p:nvSpPr>
          <p:cNvPr id="834" name="Google Shape;834;p36"/>
          <p:cNvSpPr txBox="1">
            <a:spLocks noGrp="1"/>
          </p:cNvSpPr>
          <p:nvPr>
            <p:ph type="subTitle" idx="1"/>
          </p:nvPr>
        </p:nvSpPr>
        <p:spPr>
          <a:xfrm>
            <a:off x="720000" y="1571550"/>
            <a:ext cx="1792741" cy="10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Отбор наиболее ярких представителей классов с помощью косинусного расстояния</a:t>
            </a:r>
            <a:endParaRPr lang="en-US" dirty="0"/>
          </a:p>
        </p:txBody>
      </p:sp>
      <p:sp>
        <p:nvSpPr>
          <p:cNvPr id="835" name="Google Shape;835;p36"/>
          <p:cNvSpPr txBox="1">
            <a:spLocks noGrp="1"/>
          </p:cNvSpPr>
          <p:nvPr>
            <p:ph type="subTitle" idx="2"/>
          </p:nvPr>
        </p:nvSpPr>
        <p:spPr>
          <a:xfrm>
            <a:off x="3350397" y="1634694"/>
            <a:ext cx="1986000" cy="9370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Сохраняем временные ряды этих представителей полностью</a:t>
            </a:r>
            <a:endParaRPr lang="en-US" dirty="0"/>
          </a:p>
        </p:txBody>
      </p:sp>
      <p:sp>
        <p:nvSpPr>
          <p:cNvPr id="837" name="Google Shape;837;p36"/>
          <p:cNvSpPr txBox="1">
            <a:spLocks noGrp="1"/>
          </p:cNvSpPr>
          <p:nvPr>
            <p:ph type="subTitle" idx="4"/>
          </p:nvPr>
        </p:nvSpPr>
        <p:spPr>
          <a:xfrm>
            <a:off x="3350397" y="3517534"/>
            <a:ext cx="1986000" cy="10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Получение точных прогнозов при меньших финансовых затратах</a:t>
            </a:r>
            <a:endParaRPr lang="en-US" dirty="0"/>
          </a:p>
        </p:txBody>
      </p:sp>
      <p:sp>
        <p:nvSpPr>
          <p:cNvPr id="841" name="Google Shape;841;p36"/>
          <p:cNvSpPr txBox="1">
            <a:spLocks noGrp="1"/>
          </p:cNvSpPr>
          <p:nvPr>
            <p:ph type="subTitle" idx="5"/>
          </p:nvPr>
        </p:nvSpPr>
        <p:spPr>
          <a:xfrm>
            <a:off x="6051525" y="1655375"/>
            <a:ext cx="1986000" cy="10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Сокращение объёма данных</a:t>
            </a:r>
            <a:endParaRPr dirty="0"/>
          </a:p>
        </p:txBody>
      </p:sp>
      <p:sp>
        <p:nvSpPr>
          <p:cNvPr id="842" name="Google Shape;842;p36"/>
          <p:cNvSpPr txBox="1">
            <a:spLocks noGrp="1"/>
          </p:cNvSpPr>
          <p:nvPr>
            <p:ph type="subTitle" idx="6"/>
          </p:nvPr>
        </p:nvSpPr>
        <p:spPr>
          <a:xfrm>
            <a:off x="5975050" y="3517534"/>
            <a:ext cx="1986000" cy="10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Значительное ускорение обучения и снижение потребления ресурсов </a:t>
            </a:r>
            <a:endParaRPr lang="en-US" dirty="0"/>
          </a:p>
        </p:txBody>
      </p:sp>
      <p:grpSp>
        <p:nvGrpSpPr>
          <p:cNvPr id="849" name="Google Shape;849;p36"/>
          <p:cNvGrpSpPr/>
          <p:nvPr/>
        </p:nvGrpSpPr>
        <p:grpSpPr>
          <a:xfrm>
            <a:off x="6674487" y="3172284"/>
            <a:ext cx="346000" cy="345250"/>
            <a:chOff x="7653025" y="2117875"/>
            <a:chExt cx="346000" cy="345250"/>
          </a:xfrm>
        </p:grpSpPr>
        <p:sp>
          <p:nvSpPr>
            <p:cNvPr id="850" name="Google Shape;850;p36"/>
            <p:cNvSpPr/>
            <p:nvPr/>
          </p:nvSpPr>
          <p:spPr>
            <a:xfrm>
              <a:off x="7936288" y="2232300"/>
              <a:ext cx="20500" cy="40625"/>
            </a:xfrm>
            <a:custGeom>
              <a:avLst/>
              <a:gdLst/>
              <a:ahLst/>
              <a:cxnLst/>
              <a:rect l="l" t="t" r="r" b="b"/>
              <a:pathLst>
                <a:path w="820" h="1625" extrusionOk="0">
                  <a:moveTo>
                    <a:pt x="410" y="1"/>
                  </a:moveTo>
                  <a:cubicBezTo>
                    <a:pt x="189" y="1"/>
                    <a:pt x="1" y="186"/>
                    <a:pt x="1" y="410"/>
                  </a:cubicBezTo>
                  <a:lnTo>
                    <a:pt x="1" y="1215"/>
                  </a:lnTo>
                  <a:cubicBezTo>
                    <a:pt x="1" y="1437"/>
                    <a:pt x="189" y="1625"/>
                    <a:pt x="410" y="1625"/>
                  </a:cubicBezTo>
                  <a:cubicBezTo>
                    <a:pt x="632" y="1625"/>
                    <a:pt x="820" y="1437"/>
                    <a:pt x="820" y="1215"/>
                  </a:cubicBezTo>
                  <a:lnTo>
                    <a:pt x="820" y="410"/>
                  </a:lnTo>
                  <a:cubicBezTo>
                    <a:pt x="820" y="186"/>
                    <a:pt x="632" y="1"/>
                    <a:pt x="4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851" name="Google Shape;851;p36"/>
            <p:cNvSpPr/>
            <p:nvPr/>
          </p:nvSpPr>
          <p:spPr>
            <a:xfrm>
              <a:off x="7653025" y="2117875"/>
              <a:ext cx="346000" cy="345250"/>
            </a:xfrm>
            <a:custGeom>
              <a:avLst/>
              <a:gdLst/>
              <a:ahLst/>
              <a:cxnLst/>
              <a:rect l="l" t="t" r="r" b="b"/>
              <a:pathLst>
                <a:path w="13840" h="13810" extrusionOk="0">
                  <a:moveTo>
                    <a:pt x="6918" y="872"/>
                  </a:moveTo>
                  <a:cubicBezTo>
                    <a:pt x="7491" y="1256"/>
                    <a:pt x="7937" y="1817"/>
                    <a:pt x="8181" y="2448"/>
                  </a:cubicBezTo>
                  <a:cubicBezTo>
                    <a:pt x="7785" y="2614"/>
                    <a:pt x="7350" y="2695"/>
                    <a:pt x="6918" y="2695"/>
                  </a:cubicBezTo>
                  <a:cubicBezTo>
                    <a:pt x="6475" y="2695"/>
                    <a:pt x="6054" y="2614"/>
                    <a:pt x="5656" y="2448"/>
                  </a:cubicBezTo>
                  <a:cubicBezTo>
                    <a:pt x="5903" y="1817"/>
                    <a:pt x="6346" y="1256"/>
                    <a:pt x="6918" y="872"/>
                  </a:cubicBezTo>
                  <a:close/>
                  <a:moveTo>
                    <a:pt x="8380" y="3256"/>
                  </a:moveTo>
                  <a:cubicBezTo>
                    <a:pt x="8391" y="3385"/>
                    <a:pt x="8402" y="3526"/>
                    <a:pt x="8402" y="3666"/>
                  </a:cubicBezTo>
                  <a:lnTo>
                    <a:pt x="8402" y="7288"/>
                  </a:lnTo>
                  <a:lnTo>
                    <a:pt x="5434" y="7288"/>
                  </a:lnTo>
                  <a:lnTo>
                    <a:pt x="5434" y="3666"/>
                  </a:lnTo>
                  <a:cubicBezTo>
                    <a:pt x="5434" y="3526"/>
                    <a:pt x="5446" y="3385"/>
                    <a:pt x="5457" y="3256"/>
                  </a:cubicBezTo>
                  <a:cubicBezTo>
                    <a:pt x="5914" y="3419"/>
                    <a:pt x="6416" y="3514"/>
                    <a:pt x="6918" y="3514"/>
                  </a:cubicBezTo>
                  <a:cubicBezTo>
                    <a:pt x="7421" y="3514"/>
                    <a:pt x="7912" y="3419"/>
                    <a:pt x="8380" y="3256"/>
                  </a:cubicBezTo>
                  <a:close/>
                  <a:moveTo>
                    <a:pt x="4629" y="6084"/>
                  </a:moveTo>
                  <a:lnTo>
                    <a:pt x="4629" y="7394"/>
                  </a:lnTo>
                  <a:lnTo>
                    <a:pt x="3821" y="7663"/>
                  </a:lnTo>
                  <a:lnTo>
                    <a:pt x="3821" y="6844"/>
                  </a:lnTo>
                  <a:cubicBezTo>
                    <a:pt x="3821" y="6553"/>
                    <a:pt x="4009" y="6294"/>
                    <a:pt x="4279" y="6202"/>
                  </a:cubicBezTo>
                  <a:lnTo>
                    <a:pt x="4629" y="6084"/>
                  </a:lnTo>
                  <a:close/>
                  <a:moveTo>
                    <a:pt x="9210" y="6084"/>
                  </a:moveTo>
                  <a:lnTo>
                    <a:pt x="9561" y="6202"/>
                  </a:lnTo>
                  <a:cubicBezTo>
                    <a:pt x="9830" y="6294"/>
                    <a:pt x="10015" y="6553"/>
                    <a:pt x="10015" y="6844"/>
                  </a:cubicBezTo>
                  <a:lnTo>
                    <a:pt x="10015" y="7663"/>
                  </a:lnTo>
                  <a:lnTo>
                    <a:pt x="9210" y="7394"/>
                  </a:lnTo>
                  <a:lnTo>
                    <a:pt x="9210" y="6084"/>
                  </a:lnTo>
                  <a:close/>
                  <a:moveTo>
                    <a:pt x="7867" y="8095"/>
                  </a:moveTo>
                  <a:lnTo>
                    <a:pt x="7867" y="8901"/>
                  </a:lnTo>
                  <a:lnTo>
                    <a:pt x="5973" y="8901"/>
                  </a:lnTo>
                  <a:lnTo>
                    <a:pt x="5973" y="8095"/>
                  </a:lnTo>
                  <a:close/>
                  <a:moveTo>
                    <a:pt x="7328" y="9720"/>
                  </a:moveTo>
                  <a:lnTo>
                    <a:pt x="7328" y="11790"/>
                  </a:lnTo>
                  <a:cubicBezTo>
                    <a:pt x="7328" y="11986"/>
                    <a:pt x="7457" y="12152"/>
                    <a:pt x="7656" y="12186"/>
                  </a:cubicBezTo>
                  <a:cubicBezTo>
                    <a:pt x="7681" y="12190"/>
                    <a:pt x="7705" y="12193"/>
                    <a:pt x="7729" y="12193"/>
                  </a:cubicBezTo>
                  <a:cubicBezTo>
                    <a:pt x="7889" y="12193"/>
                    <a:pt x="8039" y="12092"/>
                    <a:pt x="8099" y="11942"/>
                  </a:cubicBezTo>
                  <a:cubicBezTo>
                    <a:pt x="8262" y="11532"/>
                    <a:pt x="8661" y="11263"/>
                    <a:pt x="9104" y="11263"/>
                  </a:cubicBezTo>
                  <a:cubicBezTo>
                    <a:pt x="9410" y="11263"/>
                    <a:pt x="9701" y="11403"/>
                    <a:pt x="9912" y="11636"/>
                  </a:cubicBezTo>
                  <a:cubicBezTo>
                    <a:pt x="9984" y="11728"/>
                    <a:pt x="10092" y="11777"/>
                    <a:pt x="10209" y="11777"/>
                  </a:cubicBezTo>
                  <a:cubicBezTo>
                    <a:pt x="10242" y="11777"/>
                    <a:pt x="10276" y="11773"/>
                    <a:pt x="10310" y="11765"/>
                  </a:cubicBezTo>
                  <a:cubicBezTo>
                    <a:pt x="10450" y="11731"/>
                    <a:pt x="10565" y="11625"/>
                    <a:pt x="10602" y="11473"/>
                  </a:cubicBezTo>
                  <a:cubicBezTo>
                    <a:pt x="10753" y="10948"/>
                    <a:pt x="11233" y="10573"/>
                    <a:pt x="11769" y="10573"/>
                  </a:cubicBezTo>
                  <a:cubicBezTo>
                    <a:pt x="12459" y="10573"/>
                    <a:pt x="13020" y="11159"/>
                    <a:pt x="12986" y="11860"/>
                  </a:cubicBezTo>
                  <a:cubicBezTo>
                    <a:pt x="12950" y="12491"/>
                    <a:pt x="12378" y="13005"/>
                    <a:pt x="11746" y="13005"/>
                  </a:cubicBezTo>
                  <a:lnTo>
                    <a:pt x="2079" y="13005"/>
                  </a:lnTo>
                  <a:cubicBezTo>
                    <a:pt x="1448" y="13005"/>
                    <a:pt x="887" y="12491"/>
                    <a:pt x="853" y="11860"/>
                  </a:cubicBezTo>
                  <a:cubicBezTo>
                    <a:pt x="817" y="11159"/>
                    <a:pt x="1378" y="10573"/>
                    <a:pt x="2068" y="10573"/>
                  </a:cubicBezTo>
                  <a:cubicBezTo>
                    <a:pt x="2607" y="10573"/>
                    <a:pt x="3086" y="10948"/>
                    <a:pt x="3227" y="11473"/>
                  </a:cubicBezTo>
                  <a:cubicBezTo>
                    <a:pt x="3272" y="11625"/>
                    <a:pt x="3389" y="11731"/>
                    <a:pt x="3530" y="11765"/>
                  </a:cubicBezTo>
                  <a:cubicBezTo>
                    <a:pt x="3563" y="11773"/>
                    <a:pt x="3596" y="11777"/>
                    <a:pt x="3629" y="11777"/>
                  </a:cubicBezTo>
                  <a:cubicBezTo>
                    <a:pt x="3745" y="11777"/>
                    <a:pt x="3854" y="11728"/>
                    <a:pt x="3928" y="11636"/>
                  </a:cubicBezTo>
                  <a:cubicBezTo>
                    <a:pt x="4138" y="11403"/>
                    <a:pt x="4430" y="11263"/>
                    <a:pt x="4733" y="11263"/>
                  </a:cubicBezTo>
                  <a:cubicBezTo>
                    <a:pt x="5176" y="11263"/>
                    <a:pt x="5575" y="11532"/>
                    <a:pt x="5737" y="11942"/>
                  </a:cubicBezTo>
                  <a:cubicBezTo>
                    <a:pt x="5798" y="12092"/>
                    <a:pt x="5948" y="12193"/>
                    <a:pt x="6109" y="12193"/>
                  </a:cubicBezTo>
                  <a:cubicBezTo>
                    <a:pt x="6134" y="12193"/>
                    <a:pt x="6159" y="12190"/>
                    <a:pt x="6183" y="12186"/>
                  </a:cubicBezTo>
                  <a:cubicBezTo>
                    <a:pt x="6383" y="12152"/>
                    <a:pt x="6509" y="11986"/>
                    <a:pt x="6509" y="11790"/>
                  </a:cubicBezTo>
                  <a:lnTo>
                    <a:pt x="6509" y="9720"/>
                  </a:lnTo>
                  <a:close/>
                  <a:moveTo>
                    <a:pt x="6914" y="0"/>
                  </a:moveTo>
                  <a:cubicBezTo>
                    <a:pt x="6845" y="0"/>
                    <a:pt x="6778" y="18"/>
                    <a:pt x="6719" y="53"/>
                  </a:cubicBezTo>
                  <a:cubicBezTo>
                    <a:pt x="5423" y="790"/>
                    <a:pt x="4629" y="2168"/>
                    <a:pt x="4629" y="3655"/>
                  </a:cubicBezTo>
                  <a:lnTo>
                    <a:pt x="4629" y="5231"/>
                  </a:lnTo>
                  <a:lnTo>
                    <a:pt x="4021" y="5430"/>
                  </a:lnTo>
                  <a:cubicBezTo>
                    <a:pt x="3412" y="5641"/>
                    <a:pt x="3002" y="6202"/>
                    <a:pt x="3002" y="6844"/>
                  </a:cubicBezTo>
                  <a:lnTo>
                    <a:pt x="3002" y="8236"/>
                  </a:lnTo>
                  <a:cubicBezTo>
                    <a:pt x="3002" y="8462"/>
                    <a:pt x="3201" y="8640"/>
                    <a:pt x="3418" y="8640"/>
                  </a:cubicBezTo>
                  <a:cubicBezTo>
                    <a:pt x="3459" y="8640"/>
                    <a:pt x="3500" y="8633"/>
                    <a:pt x="3541" y="8620"/>
                  </a:cubicBezTo>
                  <a:lnTo>
                    <a:pt x="5095" y="8095"/>
                  </a:lnTo>
                  <a:lnTo>
                    <a:pt x="5165" y="8095"/>
                  </a:lnTo>
                  <a:lnTo>
                    <a:pt x="5165" y="9310"/>
                  </a:lnTo>
                  <a:cubicBezTo>
                    <a:pt x="5165" y="9532"/>
                    <a:pt x="5342" y="9720"/>
                    <a:pt x="5575" y="9720"/>
                  </a:cubicBezTo>
                  <a:lnTo>
                    <a:pt x="5704" y="9720"/>
                  </a:lnTo>
                  <a:lnTo>
                    <a:pt x="5704" y="10713"/>
                  </a:lnTo>
                  <a:cubicBezTo>
                    <a:pt x="5423" y="10550"/>
                    <a:pt x="5084" y="10458"/>
                    <a:pt x="4733" y="10458"/>
                  </a:cubicBezTo>
                  <a:cubicBezTo>
                    <a:pt x="4394" y="10458"/>
                    <a:pt x="4068" y="10550"/>
                    <a:pt x="3774" y="10724"/>
                  </a:cubicBezTo>
                  <a:cubicBezTo>
                    <a:pt x="3412" y="10141"/>
                    <a:pt x="2769" y="9767"/>
                    <a:pt x="2068" y="9767"/>
                  </a:cubicBezTo>
                  <a:cubicBezTo>
                    <a:pt x="923" y="9767"/>
                    <a:pt x="0" y="10713"/>
                    <a:pt x="45" y="11871"/>
                  </a:cubicBezTo>
                  <a:cubicBezTo>
                    <a:pt x="82" y="12957"/>
                    <a:pt x="994" y="13810"/>
                    <a:pt x="2090" y="13810"/>
                  </a:cubicBezTo>
                  <a:lnTo>
                    <a:pt x="11746" y="13810"/>
                  </a:lnTo>
                  <a:cubicBezTo>
                    <a:pt x="12835" y="13810"/>
                    <a:pt x="13758" y="12957"/>
                    <a:pt x="13791" y="11871"/>
                  </a:cubicBezTo>
                  <a:cubicBezTo>
                    <a:pt x="13839" y="10713"/>
                    <a:pt x="12916" y="9767"/>
                    <a:pt x="11769" y="9767"/>
                  </a:cubicBezTo>
                  <a:cubicBezTo>
                    <a:pt x="11067" y="9767"/>
                    <a:pt x="10425" y="10141"/>
                    <a:pt x="10063" y="10724"/>
                  </a:cubicBezTo>
                  <a:cubicBezTo>
                    <a:pt x="9771" y="10550"/>
                    <a:pt x="9443" y="10458"/>
                    <a:pt x="9104" y="10458"/>
                  </a:cubicBezTo>
                  <a:cubicBezTo>
                    <a:pt x="8753" y="10458"/>
                    <a:pt x="8416" y="10550"/>
                    <a:pt x="8136" y="10713"/>
                  </a:cubicBezTo>
                  <a:lnTo>
                    <a:pt x="8136" y="9720"/>
                  </a:lnTo>
                  <a:lnTo>
                    <a:pt x="8262" y="9720"/>
                  </a:lnTo>
                  <a:cubicBezTo>
                    <a:pt x="8487" y="9720"/>
                    <a:pt x="8672" y="9532"/>
                    <a:pt x="8672" y="9310"/>
                  </a:cubicBezTo>
                  <a:lnTo>
                    <a:pt x="8672" y="8095"/>
                  </a:lnTo>
                  <a:lnTo>
                    <a:pt x="8742" y="8095"/>
                  </a:lnTo>
                  <a:lnTo>
                    <a:pt x="10296" y="8620"/>
                  </a:lnTo>
                  <a:cubicBezTo>
                    <a:pt x="10337" y="8633"/>
                    <a:pt x="10378" y="8640"/>
                    <a:pt x="10418" y="8640"/>
                  </a:cubicBezTo>
                  <a:cubicBezTo>
                    <a:pt x="10632" y="8640"/>
                    <a:pt x="10823" y="8462"/>
                    <a:pt x="10823" y="8236"/>
                  </a:cubicBezTo>
                  <a:lnTo>
                    <a:pt x="10823" y="6855"/>
                  </a:lnTo>
                  <a:cubicBezTo>
                    <a:pt x="10823" y="6213"/>
                    <a:pt x="10414" y="5652"/>
                    <a:pt x="9819" y="5442"/>
                  </a:cubicBezTo>
                  <a:lnTo>
                    <a:pt x="9210" y="5242"/>
                  </a:lnTo>
                  <a:lnTo>
                    <a:pt x="9210" y="3655"/>
                  </a:lnTo>
                  <a:cubicBezTo>
                    <a:pt x="9210" y="2168"/>
                    <a:pt x="8402" y="790"/>
                    <a:pt x="7118" y="53"/>
                  </a:cubicBezTo>
                  <a:cubicBezTo>
                    <a:pt x="7053" y="18"/>
                    <a:pt x="6983" y="0"/>
                    <a:pt x="69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lt1"/>
                </a:solidFill>
              </a:endParaRPr>
            </a:p>
          </p:txBody>
        </p:sp>
      </p:grpSp>
      <p:sp>
        <p:nvSpPr>
          <p:cNvPr id="852" name="Google Shape;852;p36"/>
          <p:cNvSpPr/>
          <p:nvPr/>
        </p:nvSpPr>
        <p:spPr>
          <a:xfrm>
            <a:off x="1350295" y="1138543"/>
            <a:ext cx="345150" cy="345075"/>
          </a:xfrm>
          <a:custGeom>
            <a:avLst/>
            <a:gdLst/>
            <a:ahLst/>
            <a:cxnLst/>
            <a:rect l="l" t="t" r="r" b="b"/>
            <a:pathLst>
              <a:path w="13806" h="13803" extrusionOk="0">
                <a:moveTo>
                  <a:pt x="4548" y="806"/>
                </a:moveTo>
                <a:cubicBezTo>
                  <a:pt x="4769" y="806"/>
                  <a:pt x="4946" y="983"/>
                  <a:pt x="4946" y="1204"/>
                </a:cubicBezTo>
                <a:cubicBezTo>
                  <a:pt x="4946" y="1437"/>
                  <a:pt x="4769" y="1614"/>
                  <a:pt x="4548" y="1614"/>
                </a:cubicBezTo>
                <a:cubicBezTo>
                  <a:pt x="4326" y="1614"/>
                  <a:pt x="4138" y="1437"/>
                  <a:pt x="4138" y="1204"/>
                </a:cubicBezTo>
                <a:cubicBezTo>
                  <a:pt x="4138" y="983"/>
                  <a:pt x="4326" y="806"/>
                  <a:pt x="4548" y="806"/>
                </a:cubicBezTo>
                <a:close/>
                <a:moveTo>
                  <a:pt x="9258" y="806"/>
                </a:moveTo>
                <a:cubicBezTo>
                  <a:pt x="9479" y="806"/>
                  <a:pt x="9667" y="983"/>
                  <a:pt x="9667" y="1204"/>
                </a:cubicBezTo>
                <a:cubicBezTo>
                  <a:pt x="9667" y="1437"/>
                  <a:pt x="9479" y="1614"/>
                  <a:pt x="9258" y="1614"/>
                </a:cubicBezTo>
                <a:cubicBezTo>
                  <a:pt x="9036" y="1614"/>
                  <a:pt x="8848" y="1437"/>
                  <a:pt x="8848" y="1204"/>
                </a:cubicBezTo>
                <a:cubicBezTo>
                  <a:pt x="8848" y="983"/>
                  <a:pt x="9036" y="806"/>
                  <a:pt x="9258" y="806"/>
                </a:cubicBezTo>
                <a:close/>
                <a:moveTo>
                  <a:pt x="1215" y="4139"/>
                </a:moveTo>
                <a:cubicBezTo>
                  <a:pt x="1439" y="4139"/>
                  <a:pt x="1613" y="4324"/>
                  <a:pt x="1613" y="4545"/>
                </a:cubicBezTo>
                <a:cubicBezTo>
                  <a:pt x="1613" y="4770"/>
                  <a:pt x="1439" y="4944"/>
                  <a:pt x="1215" y="4944"/>
                </a:cubicBezTo>
                <a:cubicBezTo>
                  <a:pt x="993" y="4944"/>
                  <a:pt x="808" y="4770"/>
                  <a:pt x="808" y="4545"/>
                </a:cubicBezTo>
                <a:cubicBezTo>
                  <a:pt x="808" y="4324"/>
                  <a:pt x="993" y="4139"/>
                  <a:pt x="1215" y="4139"/>
                </a:cubicBezTo>
                <a:close/>
                <a:moveTo>
                  <a:pt x="12590" y="4139"/>
                </a:moveTo>
                <a:cubicBezTo>
                  <a:pt x="12812" y="4139"/>
                  <a:pt x="12997" y="4324"/>
                  <a:pt x="12997" y="4545"/>
                </a:cubicBezTo>
                <a:cubicBezTo>
                  <a:pt x="12997" y="4770"/>
                  <a:pt x="12812" y="4944"/>
                  <a:pt x="12590" y="4944"/>
                </a:cubicBezTo>
                <a:cubicBezTo>
                  <a:pt x="12366" y="4944"/>
                  <a:pt x="12181" y="4770"/>
                  <a:pt x="12181" y="4545"/>
                </a:cubicBezTo>
                <a:cubicBezTo>
                  <a:pt x="12181" y="4324"/>
                  <a:pt x="12366" y="4139"/>
                  <a:pt x="12590" y="4139"/>
                </a:cubicBezTo>
                <a:close/>
                <a:moveTo>
                  <a:pt x="5832" y="4290"/>
                </a:moveTo>
                <a:lnTo>
                  <a:pt x="5832" y="4290"/>
                </a:lnTo>
                <a:cubicBezTo>
                  <a:pt x="5703" y="4615"/>
                  <a:pt x="5600" y="5014"/>
                  <a:pt x="5530" y="5423"/>
                </a:cubicBezTo>
                <a:lnTo>
                  <a:pt x="4489" y="5423"/>
                </a:lnTo>
                <a:cubicBezTo>
                  <a:pt x="4806" y="4921"/>
                  <a:pt x="5271" y="4523"/>
                  <a:pt x="5832" y="4290"/>
                </a:cubicBezTo>
                <a:close/>
                <a:moveTo>
                  <a:pt x="6896" y="4080"/>
                </a:moveTo>
                <a:cubicBezTo>
                  <a:pt x="6955" y="4113"/>
                  <a:pt x="7143" y="4290"/>
                  <a:pt x="7316" y="4851"/>
                </a:cubicBezTo>
                <a:cubicBezTo>
                  <a:pt x="7364" y="5025"/>
                  <a:pt x="7412" y="5224"/>
                  <a:pt x="7446" y="5423"/>
                </a:cubicBezTo>
                <a:lnTo>
                  <a:pt x="6360" y="5423"/>
                </a:lnTo>
                <a:cubicBezTo>
                  <a:pt x="6394" y="5224"/>
                  <a:pt x="6441" y="5025"/>
                  <a:pt x="6489" y="4851"/>
                </a:cubicBezTo>
                <a:cubicBezTo>
                  <a:pt x="6663" y="4290"/>
                  <a:pt x="6851" y="4113"/>
                  <a:pt x="6896" y="4080"/>
                </a:cubicBezTo>
                <a:close/>
                <a:moveTo>
                  <a:pt x="7973" y="4290"/>
                </a:moveTo>
                <a:lnTo>
                  <a:pt x="7973" y="4290"/>
                </a:lnTo>
                <a:cubicBezTo>
                  <a:pt x="8534" y="4523"/>
                  <a:pt x="9000" y="4921"/>
                  <a:pt x="9317" y="5423"/>
                </a:cubicBezTo>
                <a:lnTo>
                  <a:pt x="8265" y="5423"/>
                </a:lnTo>
                <a:cubicBezTo>
                  <a:pt x="8206" y="5014"/>
                  <a:pt x="8102" y="4615"/>
                  <a:pt x="7973" y="4290"/>
                </a:cubicBezTo>
                <a:close/>
                <a:moveTo>
                  <a:pt x="5437" y="6243"/>
                </a:moveTo>
                <a:cubicBezTo>
                  <a:pt x="5423" y="6464"/>
                  <a:pt x="5423" y="6686"/>
                  <a:pt x="5423" y="6907"/>
                </a:cubicBezTo>
                <a:cubicBezTo>
                  <a:pt x="5423" y="7129"/>
                  <a:pt x="5423" y="7365"/>
                  <a:pt x="5437" y="7586"/>
                </a:cubicBezTo>
                <a:lnTo>
                  <a:pt x="4149" y="7586"/>
                </a:lnTo>
                <a:cubicBezTo>
                  <a:pt x="4104" y="7376"/>
                  <a:pt x="4068" y="7140"/>
                  <a:pt x="4068" y="6907"/>
                </a:cubicBezTo>
                <a:cubicBezTo>
                  <a:pt x="4068" y="6675"/>
                  <a:pt x="4104" y="6453"/>
                  <a:pt x="4149" y="6243"/>
                </a:cubicBezTo>
                <a:close/>
                <a:moveTo>
                  <a:pt x="7552" y="6243"/>
                </a:moveTo>
                <a:cubicBezTo>
                  <a:pt x="7563" y="6453"/>
                  <a:pt x="7575" y="6686"/>
                  <a:pt x="7575" y="6907"/>
                </a:cubicBezTo>
                <a:cubicBezTo>
                  <a:pt x="7575" y="7140"/>
                  <a:pt x="7563" y="7365"/>
                  <a:pt x="7552" y="7586"/>
                </a:cubicBezTo>
                <a:lnTo>
                  <a:pt x="6253" y="7586"/>
                </a:lnTo>
                <a:cubicBezTo>
                  <a:pt x="6231" y="7365"/>
                  <a:pt x="6231" y="7140"/>
                  <a:pt x="6231" y="6907"/>
                </a:cubicBezTo>
                <a:cubicBezTo>
                  <a:pt x="6231" y="6686"/>
                  <a:pt x="6231" y="6453"/>
                  <a:pt x="6253" y="6243"/>
                </a:cubicBezTo>
                <a:close/>
                <a:moveTo>
                  <a:pt x="9656" y="6243"/>
                </a:moveTo>
                <a:cubicBezTo>
                  <a:pt x="9701" y="6453"/>
                  <a:pt x="9737" y="6675"/>
                  <a:pt x="9737" y="6907"/>
                </a:cubicBezTo>
                <a:cubicBezTo>
                  <a:pt x="9737" y="7140"/>
                  <a:pt x="9701" y="7376"/>
                  <a:pt x="9656" y="7586"/>
                </a:cubicBezTo>
                <a:lnTo>
                  <a:pt x="8357" y="7586"/>
                </a:lnTo>
                <a:cubicBezTo>
                  <a:pt x="8383" y="7365"/>
                  <a:pt x="8383" y="7129"/>
                  <a:pt x="8383" y="6907"/>
                </a:cubicBezTo>
                <a:cubicBezTo>
                  <a:pt x="8383" y="6686"/>
                  <a:pt x="8383" y="6464"/>
                  <a:pt x="8357" y="6243"/>
                </a:cubicBezTo>
                <a:close/>
                <a:moveTo>
                  <a:pt x="5530" y="8391"/>
                </a:moveTo>
                <a:cubicBezTo>
                  <a:pt x="5600" y="8812"/>
                  <a:pt x="5703" y="9199"/>
                  <a:pt x="5832" y="9539"/>
                </a:cubicBezTo>
                <a:cubicBezTo>
                  <a:pt x="5271" y="9303"/>
                  <a:pt x="4806" y="8908"/>
                  <a:pt x="4489" y="8391"/>
                </a:cubicBezTo>
                <a:close/>
                <a:moveTo>
                  <a:pt x="9317" y="8391"/>
                </a:moveTo>
                <a:cubicBezTo>
                  <a:pt x="9000" y="8908"/>
                  <a:pt x="8534" y="9303"/>
                  <a:pt x="7973" y="9539"/>
                </a:cubicBezTo>
                <a:cubicBezTo>
                  <a:pt x="8102" y="9199"/>
                  <a:pt x="8206" y="8812"/>
                  <a:pt x="8265" y="8391"/>
                </a:cubicBezTo>
                <a:close/>
                <a:moveTo>
                  <a:pt x="1215" y="8849"/>
                </a:moveTo>
                <a:cubicBezTo>
                  <a:pt x="1439" y="8849"/>
                  <a:pt x="1613" y="9034"/>
                  <a:pt x="1613" y="9258"/>
                </a:cubicBezTo>
                <a:cubicBezTo>
                  <a:pt x="1613" y="9480"/>
                  <a:pt x="1439" y="9654"/>
                  <a:pt x="1215" y="9654"/>
                </a:cubicBezTo>
                <a:cubicBezTo>
                  <a:pt x="993" y="9654"/>
                  <a:pt x="808" y="9480"/>
                  <a:pt x="808" y="9258"/>
                </a:cubicBezTo>
                <a:cubicBezTo>
                  <a:pt x="808" y="9034"/>
                  <a:pt x="993" y="8849"/>
                  <a:pt x="1215" y="8849"/>
                </a:cubicBezTo>
                <a:close/>
                <a:moveTo>
                  <a:pt x="12590" y="8849"/>
                </a:moveTo>
                <a:cubicBezTo>
                  <a:pt x="12812" y="8849"/>
                  <a:pt x="12997" y="9034"/>
                  <a:pt x="12997" y="9258"/>
                </a:cubicBezTo>
                <a:cubicBezTo>
                  <a:pt x="12997" y="9480"/>
                  <a:pt x="12812" y="9654"/>
                  <a:pt x="12590" y="9654"/>
                </a:cubicBezTo>
                <a:cubicBezTo>
                  <a:pt x="12366" y="9654"/>
                  <a:pt x="12181" y="9480"/>
                  <a:pt x="12181" y="9258"/>
                </a:cubicBezTo>
                <a:cubicBezTo>
                  <a:pt x="12181" y="9034"/>
                  <a:pt x="12366" y="8849"/>
                  <a:pt x="12590" y="8849"/>
                </a:cubicBezTo>
                <a:close/>
                <a:moveTo>
                  <a:pt x="7446" y="8391"/>
                </a:moveTo>
                <a:cubicBezTo>
                  <a:pt x="7412" y="8602"/>
                  <a:pt x="7364" y="8790"/>
                  <a:pt x="7316" y="8978"/>
                </a:cubicBezTo>
                <a:cubicBezTo>
                  <a:pt x="7143" y="9539"/>
                  <a:pt x="6955" y="9713"/>
                  <a:pt x="6896" y="9735"/>
                </a:cubicBezTo>
                <a:cubicBezTo>
                  <a:pt x="6851" y="9713"/>
                  <a:pt x="6663" y="9539"/>
                  <a:pt x="6489" y="8978"/>
                </a:cubicBezTo>
                <a:cubicBezTo>
                  <a:pt x="6441" y="8790"/>
                  <a:pt x="6394" y="8602"/>
                  <a:pt x="6360" y="8391"/>
                </a:cubicBezTo>
                <a:close/>
                <a:moveTo>
                  <a:pt x="4548" y="12179"/>
                </a:moveTo>
                <a:cubicBezTo>
                  <a:pt x="4769" y="12179"/>
                  <a:pt x="4946" y="12367"/>
                  <a:pt x="4946" y="12588"/>
                </a:cubicBezTo>
                <a:cubicBezTo>
                  <a:pt x="4946" y="12810"/>
                  <a:pt x="4769" y="12987"/>
                  <a:pt x="4548" y="12987"/>
                </a:cubicBezTo>
                <a:cubicBezTo>
                  <a:pt x="4326" y="12987"/>
                  <a:pt x="4138" y="12810"/>
                  <a:pt x="4138" y="12588"/>
                </a:cubicBezTo>
                <a:cubicBezTo>
                  <a:pt x="4138" y="12367"/>
                  <a:pt x="4326" y="12179"/>
                  <a:pt x="4548" y="12179"/>
                </a:cubicBezTo>
                <a:close/>
                <a:moveTo>
                  <a:pt x="9258" y="12179"/>
                </a:moveTo>
                <a:cubicBezTo>
                  <a:pt x="9479" y="12179"/>
                  <a:pt x="9667" y="12367"/>
                  <a:pt x="9667" y="12588"/>
                </a:cubicBezTo>
                <a:cubicBezTo>
                  <a:pt x="9667" y="12810"/>
                  <a:pt x="9479" y="12987"/>
                  <a:pt x="9258" y="12987"/>
                </a:cubicBezTo>
                <a:cubicBezTo>
                  <a:pt x="9036" y="12987"/>
                  <a:pt x="8848" y="12810"/>
                  <a:pt x="8848" y="12588"/>
                </a:cubicBezTo>
                <a:cubicBezTo>
                  <a:pt x="8848" y="12367"/>
                  <a:pt x="9036" y="12179"/>
                  <a:pt x="9258" y="12179"/>
                </a:cubicBezTo>
                <a:close/>
                <a:moveTo>
                  <a:pt x="4548" y="1"/>
                </a:moveTo>
                <a:cubicBezTo>
                  <a:pt x="3880" y="1"/>
                  <a:pt x="3333" y="537"/>
                  <a:pt x="3333" y="1204"/>
                </a:cubicBezTo>
                <a:cubicBezTo>
                  <a:pt x="3333" y="1880"/>
                  <a:pt x="3880" y="2419"/>
                  <a:pt x="4548" y="2419"/>
                </a:cubicBezTo>
                <a:lnTo>
                  <a:pt x="4607" y="2419"/>
                </a:lnTo>
                <a:lnTo>
                  <a:pt x="5142" y="3718"/>
                </a:lnTo>
                <a:cubicBezTo>
                  <a:pt x="4548" y="4043"/>
                  <a:pt x="4045" y="4534"/>
                  <a:pt x="3717" y="5143"/>
                </a:cubicBezTo>
                <a:lnTo>
                  <a:pt x="2421" y="4604"/>
                </a:lnTo>
                <a:cubicBezTo>
                  <a:pt x="2421" y="4582"/>
                  <a:pt x="2432" y="4559"/>
                  <a:pt x="2432" y="4545"/>
                </a:cubicBezTo>
                <a:cubicBezTo>
                  <a:pt x="2432" y="3869"/>
                  <a:pt x="1883" y="3331"/>
                  <a:pt x="1215" y="3331"/>
                </a:cubicBezTo>
                <a:cubicBezTo>
                  <a:pt x="539" y="3331"/>
                  <a:pt x="0" y="3869"/>
                  <a:pt x="0" y="4545"/>
                </a:cubicBezTo>
                <a:cubicBezTo>
                  <a:pt x="0" y="5213"/>
                  <a:pt x="539" y="5752"/>
                  <a:pt x="1215" y="5752"/>
                </a:cubicBezTo>
                <a:cubicBezTo>
                  <a:pt x="1566" y="5752"/>
                  <a:pt x="1894" y="5597"/>
                  <a:pt x="2115" y="5353"/>
                </a:cubicBezTo>
                <a:lnTo>
                  <a:pt x="3403" y="5892"/>
                </a:lnTo>
                <a:cubicBezTo>
                  <a:pt x="3308" y="6206"/>
                  <a:pt x="3263" y="6546"/>
                  <a:pt x="3263" y="6896"/>
                </a:cubicBezTo>
                <a:cubicBezTo>
                  <a:pt x="3263" y="7247"/>
                  <a:pt x="3308" y="7586"/>
                  <a:pt x="3403" y="7912"/>
                </a:cubicBezTo>
                <a:lnTo>
                  <a:pt x="2115" y="8439"/>
                </a:lnTo>
                <a:cubicBezTo>
                  <a:pt x="1894" y="8192"/>
                  <a:pt x="1566" y="8041"/>
                  <a:pt x="1215" y="8041"/>
                </a:cubicBezTo>
                <a:cubicBezTo>
                  <a:pt x="539" y="8041"/>
                  <a:pt x="0" y="8591"/>
                  <a:pt x="0" y="9258"/>
                </a:cubicBezTo>
                <a:cubicBezTo>
                  <a:pt x="0" y="9923"/>
                  <a:pt x="539" y="10473"/>
                  <a:pt x="1215" y="10473"/>
                </a:cubicBezTo>
                <a:cubicBezTo>
                  <a:pt x="1883" y="10473"/>
                  <a:pt x="2432" y="9923"/>
                  <a:pt x="2432" y="9258"/>
                </a:cubicBezTo>
                <a:cubicBezTo>
                  <a:pt x="2432" y="9233"/>
                  <a:pt x="2421" y="9211"/>
                  <a:pt x="2421" y="9188"/>
                </a:cubicBezTo>
                <a:lnTo>
                  <a:pt x="3717" y="8661"/>
                </a:lnTo>
                <a:cubicBezTo>
                  <a:pt x="4045" y="9258"/>
                  <a:pt x="4548" y="9749"/>
                  <a:pt x="5142" y="10086"/>
                </a:cubicBezTo>
                <a:lnTo>
                  <a:pt x="4607" y="11373"/>
                </a:lnTo>
                <a:lnTo>
                  <a:pt x="4548" y="11373"/>
                </a:lnTo>
                <a:cubicBezTo>
                  <a:pt x="3880" y="11373"/>
                  <a:pt x="3333" y="11923"/>
                  <a:pt x="3333" y="12588"/>
                </a:cubicBezTo>
                <a:cubicBezTo>
                  <a:pt x="3333" y="13256"/>
                  <a:pt x="3880" y="13803"/>
                  <a:pt x="4548" y="13803"/>
                </a:cubicBezTo>
                <a:cubicBezTo>
                  <a:pt x="5213" y="13803"/>
                  <a:pt x="5762" y="13256"/>
                  <a:pt x="5762" y="12588"/>
                </a:cubicBezTo>
                <a:cubicBezTo>
                  <a:pt x="5762" y="12226"/>
                  <a:pt x="5600" y="11909"/>
                  <a:pt x="5353" y="11688"/>
                </a:cubicBezTo>
                <a:lnTo>
                  <a:pt x="5891" y="10392"/>
                </a:lnTo>
                <a:cubicBezTo>
                  <a:pt x="6208" y="10484"/>
                  <a:pt x="6545" y="10543"/>
                  <a:pt x="6896" y="10543"/>
                </a:cubicBezTo>
                <a:cubicBezTo>
                  <a:pt x="7246" y="10543"/>
                  <a:pt x="7586" y="10484"/>
                  <a:pt x="7914" y="10392"/>
                </a:cubicBezTo>
                <a:lnTo>
                  <a:pt x="8453" y="11688"/>
                </a:lnTo>
                <a:cubicBezTo>
                  <a:pt x="8195" y="11909"/>
                  <a:pt x="8043" y="12226"/>
                  <a:pt x="8043" y="12588"/>
                </a:cubicBezTo>
                <a:cubicBezTo>
                  <a:pt x="8043" y="13256"/>
                  <a:pt x="8593" y="13803"/>
                  <a:pt x="9258" y="13803"/>
                </a:cubicBezTo>
                <a:cubicBezTo>
                  <a:pt x="9925" y="13803"/>
                  <a:pt x="10472" y="13256"/>
                  <a:pt x="10472" y="12588"/>
                </a:cubicBezTo>
                <a:cubicBezTo>
                  <a:pt x="10472" y="11923"/>
                  <a:pt x="9925" y="11373"/>
                  <a:pt x="9258" y="11373"/>
                </a:cubicBezTo>
                <a:lnTo>
                  <a:pt x="9199" y="11373"/>
                </a:lnTo>
                <a:lnTo>
                  <a:pt x="8663" y="10086"/>
                </a:lnTo>
                <a:cubicBezTo>
                  <a:pt x="9258" y="9749"/>
                  <a:pt x="9760" y="9258"/>
                  <a:pt x="10088" y="8661"/>
                </a:cubicBezTo>
                <a:lnTo>
                  <a:pt x="11373" y="9188"/>
                </a:lnTo>
                <a:lnTo>
                  <a:pt x="11373" y="9258"/>
                </a:lnTo>
                <a:cubicBezTo>
                  <a:pt x="11373" y="9923"/>
                  <a:pt x="11923" y="10473"/>
                  <a:pt x="12590" y="10473"/>
                </a:cubicBezTo>
                <a:cubicBezTo>
                  <a:pt x="13255" y="10473"/>
                  <a:pt x="13805" y="9923"/>
                  <a:pt x="13805" y="9258"/>
                </a:cubicBezTo>
                <a:cubicBezTo>
                  <a:pt x="13805" y="8591"/>
                  <a:pt x="13255" y="8041"/>
                  <a:pt x="12590" y="8041"/>
                </a:cubicBezTo>
                <a:cubicBezTo>
                  <a:pt x="12240" y="8041"/>
                  <a:pt x="11912" y="8192"/>
                  <a:pt x="11690" y="8439"/>
                </a:cubicBezTo>
                <a:lnTo>
                  <a:pt x="10402" y="7912"/>
                </a:lnTo>
                <a:cubicBezTo>
                  <a:pt x="10498" y="7586"/>
                  <a:pt x="10543" y="7247"/>
                  <a:pt x="10543" y="6896"/>
                </a:cubicBezTo>
                <a:cubicBezTo>
                  <a:pt x="10543" y="6546"/>
                  <a:pt x="10498" y="6206"/>
                  <a:pt x="10402" y="5892"/>
                </a:cubicBezTo>
                <a:lnTo>
                  <a:pt x="11690" y="5353"/>
                </a:lnTo>
                <a:cubicBezTo>
                  <a:pt x="11912" y="5597"/>
                  <a:pt x="12240" y="5752"/>
                  <a:pt x="12590" y="5752"/>
                </a:cubicBezTo>
                <a:cubicBezTo>
                  <a:pt x="13255" y="5752"/>
                  <a:pt x="13805" y="5213"/>
                  <a:pt x="13805" y="4545"/>
                </a:cubicBezTo>
                <a:cubicBezTo>
                  <a:pt x="13805" y="3869"/>
                  <a:pt x="13255" y="3331"/>
                  <a:pt x="12590" y="3331"/>
                </a:cubicBezTo>
                <a:cubicBezTo>
                  <a:pt x="11923" y="3331"/>
                  <a:pt x="11373" y="3869"/>
                  <a:pt x="11373" y="4545"/>
                </a:cubicBezTo>
                <a:lnTo>
                  <a:pt x="11373" y="4604"/>
                </a:lnTo>
                <a:lnTo>
                  <a:pt x="10088" y="5143"/>
                </a:lnTo>
                <a:cubicBezTo>
                  <a:pt x="9760" y="4534"/>
                  <a:pt x="9258" y="4043"/>
                  <a:pt x="8663" y="3718"/>
                </a:cubicBezTo>
                <a:lnTo>
                  <a:pt x="9199" y="2419"/>
                </a:lnTo>
                <a:lnTo>
                  <a:pt x="9258" y="2419"/>
                </a:lnTo>
                <a:cubicBezTo>
                  <a:pt x="9925" y="2419"/>
                  <a:pt x="10472" y="1880"/>
                  <a:pt x="10472" y="1204"/>
                </a:cubicBezTo>
                <a:cubicBezTo>
                  <a:pt x="10472" y="537"/>
                  <a:pt x="9925" y="1"/>
                  <a:pt x="9258" y="1"/>
                </a:cubicBezTo>
                <a:cubicBezTo>
                  <a:pt x="8593" y="1"/>
                  <a:pt x="8043" y="537"/>
                  <a:pt x="8043" y="1204"/>
                </a:cubicBezTo>
                <a:cubicBezTo>
                  <a:pt x="8043" y="1566"/>
                  <a:pt x="8195" y="1894"/>
                  <a:pt x="8453" y="2116"/>
                </a:cubicBezTo>
                <a:lnTo>
                  <a:pt x="7914" y="3401"/>
                </a:lnTo>
                <a:cubicBezTo>
                  <a:pt x="7586" y="3308"/>
                  <a:pt x="7246" y="3261"/>
                  <a:pt x="6896" y="3261"/>
                </a:cubicBezTo>
                <a:cubicBezTo>
                  <a:pt x="6545" y="3261"/>
                  <a:pt x="6208" y="3308"/>
                  <a:pt x="5891" y="3401"/>
                </a:cubicBezTo>
                <a:lnTo>
                  <a:pt x="5353" y="2116"/>
                </a:lnTo>
                <a:cubicBezTo>
                  <a:pt x="5600" y="1894"/>
                  <a:pt x="5762" y="1566"/>
                  <a:pt x="5762" y="1204"/>
                </a:cubicBezTo>
                <a:cubicBezTo>
                  <a:pt x="5762" y="537"/>
                  <a:pt x="5213" y="1"/>
                  <a:pt x="454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866" name="Google Shape;866;p36"/>
          <p:cNvSpPr/>
          <p:nvPr/>
        </p:nvSpPr>
        <p:spPr>
          <a:xfrm>
            <a:off x="4075435" y="1154115"/>
            <a:ext cx="345150" cy="345150"/>
          </a:xfrm>
          <a:custGeom>
            <a:avLst/>
            <a:gdLst/>
            <a:ahLst/>
            <a:cxnLst/>
            <a:rect l="l" t="t" r="r" b="b"/>
            <a:pathLst>
              <a:path w="13806" h="13806" extrusionOk="0">
                <a:moveTo>
                  <a:pt x="2023" y="808"/>
                </a:moveTo>
                <a:cubicBezTo>
                  <a:pt x="2688" y="808"/>
                  <a:pt x="3238" y="1358"/>
                  <a:pt x="3238" y="2023"/>
                </a:cubicBezTo>
                <a:cubicBezTo>
                  <a:pt x="3238" y="2691"/>
                  <a:pt x="2688" y="3238"/>
                  <a:pt x="2023" y="3238"/>
                </a:cubicBezTo>
                <a:cubicBezTo>
                  <a:pt x="1355" y="3238"/>
                  <a:pt x="808" y="2691"/>
                  <a:pt x="808" y="2023"/>
                </a:cubicBezTo>
                <a:cubicBezTo>
                  <a:pt x="808" y="1358"/>
                  <a:pt x="1355" y="808"/>
                  <a:pt x="2023" y="808"/>
                </a:cubicBezTo>
                <a:close/>
                <a:moveTo>
                  <a:pt x="11783" y="808"/>
                </a:moveTo>
                <a:cubicBezTo>
                  <a:pt x="12450" y="808"/>
                  <a:pt x="12997" y="1358"/>
                  <a:pt x="12997" y="2023"/>
                </a:cubicBezTo>
                <a:cubicBezTo>
                  <a:pt x="12997" y="2691"/>
                  <a:pt x="12450" y="3238"/>
                  <a:pt x="11783" y="3238"/>
                </a:cubicBezTo>
                <a:cubicBezTo>
                  <a:pt x="11118" y="3238"/>
                  <a:pt x="10568" y="2691"/>
                  <a:pt x="10568" y="2023"/>
                </a:cubicBezTo>
                <a:cubicBezTo>
                  <a:pt x="10568" y="1358"/>
                  <a:pt x="11118" y="808"/>
                  <a:pt x="11783" y="808"/>
                </a:cubicBezTo>
                <a:close/>
                <a:moveTo>
                  <a:pt x="6896" y="5681"/>
                </a:moveTo>
                <a:cubicBezTo>
                  <a:pt x="7353" y="5681"/>
                  <a:pt x="7715" y="6043"/>
                  <a:pt x="7715" y="6500"/>
                </a:cubicBezTo>
                <a:cubicBezTo>
                  <a:pt x="7715" y="6944"/>
                  <a:pt x="7353" y="7305"/>
                  <a:pt x="6896" y="7305"/>
                </a:cubicBezTo>
                <a:cubicBezTo>
                  <a:pt x="6452" y="7305"/>
                  <a:pt x="6091" y="6944"/>
                  <a:pt x="6091" y="6500"/>
                </a:cubicBezTo>
                <a:cubicBezTo>
                  <a:pt x="6091" y="6043"/>
                  <a:pt x="6452" y="5681"/>
                  <a:pt x="6896" y="5681"/>
                </a:cubicBezTo>
                <a:close/>
                <a:moveTo>
                  <a:pt x="6896" y="4068"/>
                </a:moveTo>
                <a:cubicBezTo>
                  <a:pt x="8464" y="4068"/>
                  <a:pt x="9737" y="5342"/>
                  <a:pt x="9737" y="6899"/>
                </a:cubicBezTo>
                <a:cubicBezTo>
                  <a:pt x="9737" y="7471"/>
                  <a:pt x="9561" y="8007"/>
                  <a:pt x="9269" y="8453"/>
                </a:cubicBezTo>
                <a:cubicBezTo>
                  <a:pt x="9059" y="7996"/>
                  <a:pt x="8674" y="7634"/>
                  <a:pt x="8206" y="7446"/>
                </a:cubicBezTo>
                <a:cubicBezTo>
                  <a:pt x="8405" y="7179"/>
                  <a:pt x="8523" y="6851"/>
                  <a:pt x="8523" y="6500"/>
                </a:cubicBezTo>
                <a:cubicBezTo>
                  <a:pt x="8523" y="5600"/>
                  <a:pt x="7796" y="4876"/>
                  <a:pt x="6896" y="4876"/>
                </a:cubicBezTo>
                <a:cubicBezTo>
                  <a:pt x="6009" y="4876"/>
                  <a:pt x="5283" y="5600"/>
                  <a:pt x="5283" y="6500"/>
                </a:cubicBezTo>
                <a:cubicBezTo>
                  <a:pt x="5283" y="6851"/>
                  <a:pt x="5400" y="7179"/>
                  <a:pt x="5600" y="7446"/>
                </a:cubicBezTo>
                <a:cubicBezTo>
                  <a:pt x="5131" y="7634"/>
                  <a:pt x="4747" y="7996"/>
                  <a:pt x="4536" y="8453"/>
                </a:cubicBezTo>
                <a:cubicBezTo>
                  <a:pt x="4245" y="8007"/>
                  <a:pt x="4068" y="7471"/>
                  <a:pt x="4068" y="6899"/>
                </a:cubicBezTo>
                <a:cubicBezTo>
                  <a:pt x="4068" y="5342"/>
                  <a:pt x="5342" y="4068"/>
                  <a:pt x="6896" y="4068"/>
                </a:cubicBezTo>
                <a:close/>
                <a:moveTo>
                  <a:pt x="7457" y="8113"/>
                </a:moveTo>
                <a:cubicBezTo>
                  <a:pt x="8054" y="8113"/>
                  <a:pt x="8556" y="8557"/>
                  <a:pt x="8638" y="9129"/>
                </a:cubicBezTo>
                <a:cubicBezTo>
                  <a:pt x="8158" y="9505"/>
                  <a:pt x="7552" y="9726"/>
                  <a:pt x="6896" y="9726"/>
                </a:cubicBezTo>
                <a:cubicBezTo>
                  <a:pt x="6242" y="9726"/>
                  <a:pt x="5647" y="9505"/>
                  <a:pt x="5168" y="9129"/>
                </a:cubicBezTo>
                <a:cubicBezTo>
                  <a:pt x="5249" y="8557"/>
                  <a:pt x="5740" y="8113"/>
                  <a:pt x="6349" y="8113"/>
                </a:cubicBezTo>
                <a:close/>
                <a:moveTo>
                  <a:pt x="2023" y="10568"/>
                </a:moveTo>
                <a:cubicBezTo>
                  <a:pt x="2688" y="10568"/>
                  <a:pt x="3238" y="11107"/>
                  <a:pt x="3238" y="11783"/>
                </a:cubicBezTo>
                <a:cubicBezTo>
                  <a:pt x="3238" y="12450"/>
                  <a:pt x="2688" y="13000"/>
                  <a:pt x="2023" y="13000"/>
                </a:cubicBezTo>
                <a:cubicBezTo>
                  <a:pt x="1355" y="13000"/>
                  <a:pt x="808" y="12450"/>
                  <a:pt x="808" y="11783"/>
                </a:cubicBezTo>
                <a:cubicBezTo>
                  <a:pt x="808" y="11107"/>
                  <a:pt x="1355" y="10568"/>
                  <a:pt x="2023" y="10568"/>
                </a:cubicBezTo>
                <a:close/>
                <a:moveTo>
                  <a:pt x="11783" y="10568"/>
                </a:moveTo>
                <a:cubicBezTo>
                  <a:pt x="12450" y="10568"/>
                  <a:pt x="12997" y="11107"/>
                  <a:pt x="12997" y="11783"/>
                </a:cubicBezTo>
                <a:cubicBezTo>
                  <a:pt x="12997" y="12450"/>
                  <a:pt x="12450" y="13000"/>
                  <a:pt x="11783" y="13000"/>
                </a:cubicBezTo>
                <a:cubicBezTo>
                  <a:pt x="11118" y="13000"/>
                  <a:pt x="10568" y="12450"/>
                  <a:pt x="10568" y="11783"/>
                </a:cubicBezTo>
                <a:cubicBezTo>
                  <a:pt x="10568" y="11107"/>
                  <a:pt x="11118" y="10568"/>
                  <a:pt x="11783" y="10568"/>
                </a:cubicBezTo>
                <a:close/>
                <a:moveTo>
                  <a:pt x="2023" y="0"/>
                </a:moveTo>
                <a:cubicBezTo>
                  <a:pt x="912" y="0"/>
                  <a:pt x="0" y="901"/>
                  <a:pt x="0" y="2023"/>
                </a:cubicBezTo>
                <a:cubicBezTo>
                  <a:pt x="0" y="3134"/>
                  <a:pt x="912" y="4046"/>
                  <a:pt x="2023" y="4046"/>
                </a:cubicBezTo>
                <a:cubicBezTo>
                  <a:pt x="2432" y="4046"/>
                  <a:pt x="2817" y="3917"/>
                  <a:pt x="3134" y="3706"/>
                </a:cubicBezTo>
                <a:lnTo>
                  <a:pt x="4057" y="4629"/>
                </a:lnTo>
                <a:cubicBezTo>
                  <a:pt x="3566" y="5249"/>
                  <a:pt x="3263" y="6043"/>
                  <a:pt x="3263" y="6899"/>
                </a:cubicBezTo>
                <a:cubicBezTo>
                  <a:pt x="3263" y="7763"/>
                  <a:pt x="3566" y="8545"/>
                  <a:pt x="4057" y="9165"/>
                </a:cubicBezTo>
                <a:lnTo>
                  <a:pt x="3134" y="10088"/>
                </a:lnTo>
                <a:cubicBezTo>
                  <a:pt x="2817" y="9878"/>
                  <a:pt x="2432" y="9760"/>
                  <a:pt x="2023" y="9760"/>
                </a:cubicBezTo>
                <a:cubicBezTo>
                  <a:pt x="912" y="9760"/>
                  <a:pt x="0" y="10661"/>
                  <a:pt x="0" y="11783"/>
                </a:cubicBezTo>
                <a:cubicBezTo>
                  <a:pt x="0" y="12894"/>
                  <a:pt x="912" y="13805"/>
                  <a:pt x="2023" y="13805"/>
                </a:cubicBezTo>
                <a:cubicBezTo>
                  <a:pt x="3134" y="13805"/>
                  <a:pt x="4045" y="12894"/>
                  <a:pt x="4045" y="11783"/>
                </a:cubicBezTo>
                <a:cubicBezTo>
                  <a:pt x="4045" y="11373"/>
                  <a:pt x="3916" y="10989"/>
                  <a:pt x="3706" y="10661"/>
                </a:cubicBezTo>
                <a:lnTo>
                  <a:pt x="4629" y="9738"/>
                </a:lnTo>
                <a:cubicBezTo>
                  <a:pt x="5249" y="10240"/>
                  <a:pt x="6043" y="10546"/>
                  <a:pt x="6896" y="10546"/>
                </a:cubicBezTo>
                <a:cubicBezTo>
                  <a:pt x="7763" y="10546"/>
                  <a:pt x="8545" y="10240"/>
                  <a:pt x="9176" y="9738"/>
                </a:cubicBezTo>
                <a:lnTo>
                  <a:pt x="10099" y="10661"/>
                </a:lnTo>
                <a:cubicBezTo>
                  <a:pt x="9878" y="10989"/>
                  <a:pt x="9760" y="11373"/>
                  <a:pt x="9760" y="11783"/>
                </a:cubicBezTo>
                <a:cubicBezTo>
                  <a:pt x="9760" y="12894"/>
                  <a:pt x="10660" y="13805"/>
                  <a:pt x="11783" y="13805"/>
                </a:cubicBezTo>
                <a:cubicBezTo>
                  <a:pt x="12893" y="13805"/>
                  <a:pt x="13805" y="12894"/>
                  <a:pt x="13805" y="11783"/>
                </a:cubicBezTo>
                <a:cubicBezTo>
                  <a:pt x="13805" y="10661"/>
                  <a:pt x="12893" y="9760"/>
                  <a:pt x="11783" y="9760"/>
                </a:cubicBezTo>
                <a:cubicBezTo>
                  <a:pt x="11373" y="9760"/>
                  <a:pt x="10989" y="9878"/>
                  <a:pt x="10672" y="10088"/>
                </a:cubicBezTo>
                <a:lnTo>
                  <a:pt x="9749" y="9165"/>
                </a:lnTo>
                <a:cubicBezTo>
                  <a:pt x="10240" y="8545"/>
                  <a:pt x="10543" y="7763"/>
                  <a:pt x="10543" y="6899"/>
                </a:cubicBezTo>
                <a:cubicBezTo>
                  <a:pt x="10543" y="6043"/>
                  <a:pt x="10240" y="5249"/>
                  <a:pt x="9749" y="4629"/>
                </a:cubicBezTo>
                <a:lnTo>
                  <a:pt x="10672" y="3706"/>
                </a:lnTo>
                <a:cubicBezTo>
                  <a:pt x="10989" y="3917"/>
                  <a:pt x="11373" y="4046"/>
                  <a:pt x="11783" y="4046"/>
                </a:cubicBezTo>
                <a:cubicBezTo>
                  <a:pt x="12893" y="4046"/>
                  <a:pt x="13805" y="3134"/>
                  <a:pt x="13805" y="2023"/>
                </a:cubicBezTo>
                <a:cubicBezTo>
                  <a:pt x="13805" y="901"/>
                  <a:pt x="12893" y="0"/>
                  <a:pt x="11783" y="0"/>
                </a:cubicBezTo>
                <a:cubicBezTo>
                  <a:pt x="10660" y="0"/>
                  <a:pt x="9760" y="901"/>
                  <a:pt x="9760" y="2023"/>
                </a:cubicBezTo>
                <a:cubicBezTo>
                  <a:pt x="9760" y="2433"/>
                  <a:pt x="9878" y="2817"/>
                  <a:pt x="10099" y="3134"/>
                </a:cubicBezTo>
                <a:lnTo>
                  <a:pt x="9176" y="4057"/>
                </a:lnTo>
                <a:cubicBezTo>
                  <a:pt x="8545" y="3555"/>
                  <a:pt x="7763" y="3263"/>
                  <a:pt x="6896" y="3263"/>
                </a:cubicBezTo>
                <a:cubicBezTo>
                  <a:pt x="6043" y="3263"/>
                  <a:pt x="5249" y="3555"/>
                  <a:pt x="4629" y="4057"/>
                </a:cubicBezTo>
                <a:lnTo>
                  <a:pt x="3706" y="3134"/>
                </a:lnTo>
                <a:cubicBezTo>
                  <a:pt x="3916" y="2817"/>
                  <a:pt x="4045" y="2433"/>
                  <a:pt x="4045" y="2023"/>
                </a:cubicBezTo>
                <a:cubicBezTo>
                  <a:pt x="4045" y="901"/>
                  <a:pt x="3134" y="0"/>
                  <a:pt x="202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</p:txBody>
      </p:sp>
      <p:grpSp>
        <p:nvGrpSpPr>
          <p:cNvPr id="10" name="Google Shape;1788;p55">
            <a:extLst>
              <a:ext uri="{FF2B5EF4-FFF2-40B4-BE49-F238E27FC236}">
                <a16:creationId xmlns:a16="http://schemas.microsoft.com/office/drawing/2014/main" id="{636A6A62-409F-13F7-3554-1D5185AA3ECF}"/>
              </a:ext>
            </a:extLst>
          </p:cNvPr>
          <p:cNvGrpSpPr/>
          <p:nvPr/>
        </p:nvGrpSpPr>
        <p:grpSpPr>
          <a:xfrm>
            <a:off x="2488624" y="1861458"/>
            <a:ext cx="686887" cy="572701"/>
            <a:chOff x="4660325" y="1866850"/>
            <a:chExt cx="68350" cy="58100"/>
          </a:xfrm>
        </p:grpSpPr>
        <p:sp>
          <p:nvSpPr>
            <p:cNvPr id="11" name="Google Shape;1789;p55">
              <a:extLst>
                <a:ext uri="{FF2B5EF4-FFF2-40B4-BE49-F238E27FC236}">
                  <a16:creationId xmlns:a16="http://schemas.microsoft.com/office/drawing/2014/main" id="{F7AA1A5D-BA3A-AA4E-9A5C-549E0F511517}"/>
                </a:ext>
              </a:extLst>
            </p:cNvPr>
            <p:cNvSpPr/>
            <p:nvPr/>
          </p:nvSpPr>
          <p:spPr>
            <a:xfrm>
              <a:off x="4660325" y="1866850"/>
              <a:ext cx="37700" cy="58100"/>
            </a:xfrm>
            <a:custGeom>
              <a:avLst/>
              <a:gdLst/>
              <a:ahLst/>
              <a:cxnLst/>
              <a:rect l="l" t="t" r="r" b="b"/>
              <a:pathLst>
                <a:path w="1508" h="2324" extrusionOk="0">
                  <a:moveTo>
                    <a:pt x="346" y="1"/>
                  </a:moveTo>
                  <a:lnTo>
                    <a:pt x="0" y="354"/>
                  </a:lnTo>
                  <a:lnTo>
                    <a:pt x="815" y="1162"/>
                  </a:lnTo>
                  <a:lnTo>
                    <a:pt x="0" y="1977"/>
                  </a:lnTo>
                  <a:lnTo>
                    <a:pt x="346" y="2323"/>
                  </a:lnTo>
                  <a:lnTo>
                    <a:pt x="1508" y="1162"/>
                  </a:lnTo>
                  <a:lnTo>
                    <a:pt x="346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" name="Google Shape;1790;p55">
              <a:extLst>
                <a:ext uri="{FF2B5EF4-FFF2-40B4-BE49-F238E27FC236}">
                  <a16:creationId xmlns:a16="http://schemas.microsoft.com/office/drawing/2014/main" id="{0032DD6B-0C86-581B-651E-9D287D3AC577}"/>
                </a:ext>
              </a:extLst>
            </p:cNvPr>
            <p:cNvSpPr/>
            <p:nvPr/>
          </p:nvSpPr>
          <p:spPr>
            <a:xfrm>
              <a:off x="4690975" y="1866850"/>
              <a:ext cx="37700" cy="58100"/>
            </a:xfrm>
            <a:custGeom>
              <a:avLst/>
              <a:gdLst/>
              <a:ahLst/>
              <a:cxnLst/>
              <a:rect l="l" t="t" r="r" b="b"/>
              <a:pathLst>
                <a:path w="1508" h="2324" extrusionOk="0">
                  <a:moveTo>
                    <a:pt x="346" y="1"/>
                  </a:moveTo>
                  <a:lnTo>
                    <a:pt x="0" y="354"/>
                  </a:lnTo>
                  <a:lnTo>
                    <a:pt x="808" y="1162"/>
                  </a:lnTo>
                  <a:lnTo>
                    <a:pt x="0" y="1977"/>
                  </a:lnTo>
                  <a:lnTo>
                    <a:pt x="346" y="2323"/>
                  </a:lnTo>
                  <a:lnTo>
                    <a:pt x="1508" y="1162"/>
                  </a:lnTo>
                  <a:lnTo>
                    <a:pt x="346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" name="Google Shape;1788;p55">
            <a:extLst>
              <a:ext uri="{FF2B5EF4-FFF2-40B4-BE49-F238E27FC236}">
                <a16:creationId xmlns:a16="http://schemas.microsoft.com/office/drawing/2014/main" id="{C47A585A-8975-85C9-2BCD-4AA0BEF60B90}"/>
              </a:ext>
            </a:extLst>
          </p:cNvPr>
          <p:cNvGrpSpPr/>
          <p:nvPr/>
        </p:nvGrpSpPr>
        <p:grpSpPr>
          <a:xfrm>
            <a:off x="5288163" y="1763787"/>
            <a:ext cx="686887" cy="572701"/>
            <a:chOff x="4660325" y="1866850"/>
            <a:chExt cx="68350" cy="58100"/>
          </a:xfrm>
        </p:grpSpPr>
        <p:sp>
          <p:nvSpPr>
            <p:cNvPr id="16" name="Google Shape;1789;p55">
              <a:extLst>
                <a:ext uri="{FF2B5EF4-FFF2-40B4-BE49-F238E27FC236}">
                  <a16:creationId xmlns:a16="http://schemas.microsoft.com/office/drawing/2014/main" id="{3EA30B30-D1F4-87D5-46F3-20EE895612C7}"/>
                </a:ext>
              </a:extLst>
            </p:cNvPr>
            <p:cNvSpPr/>
            <p:nvPr/>
          </p:nvSpPr>
          <p:spPr>
            <a:xfrm>
              <a:off x="4660325" y="1866850"/>
              <a:ext cx="37700" cy="58100"/>
            </a:xfrm>
            <a:custGeom>
              <a:avLst/>
              <a:gdLst/>
              <a:ahLst/>
              <a:cxnLst/>
              <a:rect l="l" t="t" r="r" b="b"/>
              <a:pathLst>
                <a:path w="1508" h="2324" extrusionOk="0">
                  <a:moveTo>
                    <a:pt x="346" y="1"/>
                  </a:moveTo>
                  <a:lnTo>
                    <a:pt x="0" y="354"/>
                  </a:lnTo>
                  <a:lnTo>
                    <a:pt x="815" y="1162"/>
                  </a:lnTo>
                  <a:lnTo>
                    <a:pt x="0" y="1977"/>
                  </a:lnTo>
                  <a:lnTo>
                    <a:pt x="346" y="2323"/>
                  </a:lnTo>
                  <a:lnTo>
                    <a:pt x="1508" y="1162"/>
                  </a:lnTo>
                  <a:lnTo>
                    <a:pt x="346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" name="Google Shape;1790;p55">
              <a:extLst>
                <a:ext uri="{FF2B5EF4-FFF2-40B4-BE49-F238E27FC236}">
                  <a16:creationId xmlns:a16="http://schemas.microsoft.com/office/drawing/2014/main" id="{F08E92CE-A216-C2A4-E407-D9DD0E490EEE}"/>
                </a:ext>
              </a:extLst>
            </p:cNvPr>
            <p:cNvSpPr/>
            <p:nvPr/>
          </p:nvSpPr>
          <p:spPr>
            <a:xfrm>
              <a:off x="4690975" y="1866850"/>
              <a:ext cx="37700" cy="58100"/>
            </a:xfrm>
            <a:custGeom>
              <a:avLst/>
              <a:gdLst/>
              <a:ahLst/>
              <a:cxnLst/>
              <a:rect l="l" t="t" r="r" b="b"/>
              <a:pathLst>
                <a:path w="1508" h="2324" extrusionOk="0">
                  <a:moveTo>
                    <a:pt x="346" y="1"/>
                  </a:moveTo>
                  <a:lnTo>
                    <a:pt x="0" y="354"/>
                  </a:lnTo>
                  <a:lnTo>
                    <a:pt x="808" y="1162"/>
                  </a:lnTo>
                  <a:lnTo>
                    <a:pt x="0" y="1977"/>
                  </a:lnTo>
                  <a:lnTo>
                    <a:pt x="346" y="2323"/>
                  </a:lnTo>
                  <a:lnTo>
                    <a:pt x="1508" y="1162"/>
                  </a:lnTo>
                  <a:lnTo>
                    <a:pt x="346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" name="Google Shape;1788;p55">
            <a:extLst>
              <a:ext uri="{FF2B5EF4-FFF2-40B4-BE49-F238E27FC236}">
                <a16:creationId xmlns:a16="http://schemas.microsoft.com/office/drawing/2014/main" id="{FF3BBADA-CAE5-5EE9-C33B-72B373B8AFF7}"/>
              </a:ext>
            </a:extLst>
          </p:cNvPr>
          <p:cNvGrpSpPr/>
          <p:nvPr/>
        </p:nvGrpSpPr>
        <p:grpSpPr>
          <a:xfrm rot="5400000">
            <a:off x="6504043" y="2371031"/>
            <a:ext cx="686887" cy="572701"/>
            <a:chOff x="4660325" y="1866850"/>
            <a:chExt cx="68350" cy="58100"/>
          </a:xfrm>
        </p:grpSpPr>
        <p:sp>
          <p:nvSpPr>
            <p:cNvPr id="22" name="Google Shape;1789;p55">
              <a:extLst>
                <a:ext uri="{FF2B5EF4-FFF2-40B4-BE49-F238E27FC236}">
                  <a16:creationId xmlns:a16="http://schemas.microsoft.com/office/drawing/2014/main" id="{D5EE6196-9DF0-9733-1866-CFFF65333E08}"/>
                </a:ext>
              </a:extLst>
            </p:cNvPr>
            <p:cNvSpPr/>
            <p:nvPr/>
          </p:nvSpPr>
          <p:spPr>
            <a:xfrm>
              <a:off x="4660325" y="1866850"/>
              <a:ext cx="37700" cy="58100"/>
            </a:xfrm>
            <a:custGeom>
              <a:avLst/>
              <a:gdLst/>
              <a:ahLst/>
              <a:cxnLst/>
              <a:rect l="l" t="t" r="r" b="b"/>
              <a:pathLst>
                <a:path w="1508" h="2324" extrusionOk="0">
                  <a:moveTo>
                    <a:pt x="346" y="1"/>
                  </a:moveTo>
                  <a:lnTo>
                    <a:pt x="0" y="354"/>
                  </a:lnTo>
                  <a:lnTo>
                    <a:pt x="815" y="1162"/>
                  </a:lnTo>
                  <a:lnTo>
                    <a:pt x="0" y="1977"/>
                  </a:lnTo>
                  <a:lnTo>
                    <a:pt x="346" y="2323"/>
                  </a:lnTo>
                  <a:lnTo>
                    <a:pt x="1508" y="1162"/>
                  </a:lnTo>
                  <a:lnTo>
                    <a:pt x="346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" name="Google Shape;1790;p55">
              <a:extLst>
                <a:ext uri="{FF2B5EF4-FFF2-40B4-BE49-F238E27FC236}">
                  <a16:creationId xmlns:a16="http://schemas.microsoft.com/office/drawing/2014/main" id="{741C5500-60A5-E271-EEF5-0435A1EDD781}"/>
                </a:ext>
              </a:extLst>
            </p:cNvPr>
            <p:cNvSpPr/>
            <p:nvPr/>
          </p:nvSpPr>
          <p:spPr>
            <a:xfrm>
              <a:off x="4690975" y="1866850"/>
              <a:ext cx="37700" cy="58100"/>
            </a:xfrm>
            <a:custGeom>
              <a:avLst/>
              <a:gdLst/>
              <a:ahLst/>
              <a:cxnLst/>
              <a:rect l="l" t="t" r="r" b="b"/>
              <a:pathLst>
                <a:path w="1508" h="2324" extrusionOk="0">
                  <a:moveTo>
                    <a:pt x="346" y="1"/>
                  </a:moveTo>
                  <a:lnTo>
                    <a:pt x="0" y="354"/>
                  </a:lnTo>
                  <a:lnTo>
                    <a:pt x="808" y="1162"/>
                  </a:lnTo>
                  <a:lnTo>
                    <a:pt x="0" y="1977"/>
                  </a:lnTo>
                  <a:lnTo>
                    <a:pt x="346" y="2323"/>
                  </a:lnTo>
                  <a:lnTo>
                    <a:pt x="1508" y="1162"/>
                  </a:lnTo>
                  <a:lnTo>
                    <a:pt x="346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8" name="Рисунок 37" descr="В яблочко контур">
            <a:extLst>
              <a:ext uri="{FF2B5EF4-FFF2-40B4-BE49-F238E27FC236}">
                <a16:creationId xmlns:a16="http://schemas.microsoft.com/office/drawing/2014/main" id="{2DD4AC52-AC3A-C07F-EA6D-7BBC576AFB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26851" y="3123750"/>
            <a:ext cx="442318" cy="442318"/>
          </a:xfrm>
          <a:prstGeom prst="rect">
            <a:avLst/>
          </a:prstGeom>
        </p:spPr>
      </p:pic>
      <p:grpSp>
        <p:nvGrpSpPr>
          <p:cNvPr id="41" name="Google Shape;1788;p55">
            <a:extLst>
              <a:ext uri="{FF2B5EF4-FFF2-40B4-BE49-F238E27FC236}">
                <a16:creationId xmlns:a16="http://schemas.microsoft.com/office/drawing/2014/main" id="{AC5591D4-891A-B84B-4ECA-9F2DD6654843}"/>
              </a:ext>
            </a:extLst>
          </p:cNvPr>
          <p:cNvGrpSpPr/>
          <p:nvPr/>
        </p:nvGrpSpPr>
        <p:grpSpPr>
          <a:xfrm rot="10800000">
            <a:off x="5252738" y="3624693"/>
            <a:ext cx="686887" cy="572701"/>
            <a:chOff x="4660325" y="1866850"/>
            <a:chExt cx="68350" cy="58100"/>
          </a:xfrm>
        </p:grpSpPr>
        <p:sp>
          <p:nvSpPr>
            <p:cNvPr id="42" name="Google Shape;1789;p55">
              <a:extLst>
                <a:ext uri="{FF2B5EF4-FFF2-40B4-BE49-F238E27FC236}">
                  <a16:creationId xmlns:a16="http://schemas.microsoft.com/office/drawing/2014/main" id="{D3829FB2-FD4A-5997-B725-40FDCC304987}"/>
                </a:ext>
              </a:extLst>
            </p:cNvPr>
            <p:cNvSpPr/>
            <p:nvPr/>
          </p:nvSpPr>
          <p:spPr>
            <a:xfrm>
              <a:off x="4660325" y="1866850"/>
              <a:ext cx="37700" cy="58100"/>
            </a:xfrm>
            <a:custGeom>
              <a:avLst/>
              <a:gdLst/>
              <a:ahLst/>
              <a:cxnLst/>
              <a:rect l="l" t="t" r="r" b="b"/>
              <a:pathLst>
                <a:path w="1508" h="2324" extrusionOk="0">
                  <a:moveTo>
                    <a:pt x="346" y="1"/>
                  </a:moveTo>
                  <a:lnTo>
                    <a:pt x="0" y="354"/>
                  </a:lnTo>
                  <a:lnTo>
                    <a:pt x="815" y="1162"/>
                  </a:lnTo>
                  <a:lnTo>
                    <a:pt x="0" y="1977"/>
                  </a:lnTo>
                  <a:lnTo>
                    <a:pt x="346" y="2323"/>
                  </a:lnTo>
                  <a:lnTo>
                    <a:pt x="1508" y="1162"/>
                  </a:lnTo>
                  <a:lnTo>
                    <a:pt x="346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" name="Google Shape;1790;p55">
              <a:extLst>
                <a:ext uri="{FF2B5EF4-FFF2-40B4-BE49-F238E27FC236}">
                  <a16:creationId xmlns:a16="http://schemas.microsoft.com/office/drawing/2014/main" id="{4DF5C9DD-84E1-42F9-4F9B-7772C4A70E91}"/>
                </a:ext>
              </a:extLst>
            </p:cNvPr>
            <p:cNvSpPr/>
            <p:nvPr/>
          </p:nvSpPr>
          <p:spPr>
            <a:xfrm>
              <a:off x="4690975" y="1866850"/>
              <a:ext cx="37700" cy="58100"/>
            </a:xfrm>
            <a:custGeom>
              <a:avLst/>
              <a:gdLst/>
              <a:ahLst/>
              <a:cxnLst/>
              <a:rect l="l" t="t" r="r" b="b"/>
              <a:pathLst>
                <a:path w="1508" h="2324" extrusionOk="0">
                  <a:moveTo>
                    <a:pt x="346" y="1"/>
                  </a:moveTo>
                  <a:lnTo>
                    <a:pt x="0" y="354"/>
                  </a:lnTo>
                  <a:lnTo>
                    <a:pt x="808" y="1162"/>
                  </a:lnTo>
                  <a:lnTo>
                    <a:pt x="0" y="1977"/>
                  </a:lnTo>
                  <a:lnTo>
                    <a:pt x="346" y="2323"/>
                  </a:lnTo>
                  <a:lnTo>
                    <a:pt x="1508" y="1162"/>
                  </a:lnTo>
                  <a:lnTo>
                    <a:pt x="346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8" name="Рисунок 47" descr="Схема с ветвлением контур">
            <a:extLst>
              <a:ext uri="{FF2B5EF4-FFF2-40B4-BE49-F238E27FC236}">
                <a16:creationId xmlns:a16="http://schemas.microsoft.com/office/drawing/2014/main" id="{3FF807DD-7C31-146B-D34E-1DAD8A280E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611038" y="1089646"/>
            <a:ext cx="472895" cy="47289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31"/>
          <p:cNvSpPr txBox="1">
            <a:spLocks noGrp="1"/>
          </p:cNvSpPr>
          <p:nvPr>
            <p:ph type="title"/>
          </p:nvPr>
        </p:nvSpPr>
        <p:spPr>
          <a:xfrm>
            <a:off x="2241709" y="162483"/>
            <a:ext cx="4515930" cy="44449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Предобработка данных</a:t>
            </a:r>
            <a:endParaRPr dirty="0"/>
          </a:p>
        </p:txBody>
      </p:sp>
      <p:sp>
        <p:nvSpPr>
          <p:cNvPr id="733" name="Google Shape;733;p31"/>
          <p:cNvSpPr/>
          <p:nvPr/>
        </p:nvSpPr>
        <p:spPr>
          <a:xfrm>
            <a:off x="4752038" y="4203688"/>
            <a:ext cx="2787000" cy="178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4" name="Google Shape;734;p31"/>
          <p:cNvSpPr/>
          <p:nvPr/>
        </p:nvSpPr>
        <p:spPr>
          <a:xfrm rot="-5400000">
            <a:off x="1969571" y="224784"/>
            <a:ext cx="228075" cy="197250"/>
          </a:xfrm>
          <a:prstGeom prst="flowChartMerg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" name="Рисунок 10" descr="Изображение выглядит как текст, снимок экрана, шов&#10;&#10;Автоматически созданное описание">
            <a:extLst>
              <a:ext uri="{FF2B5EF4-FFF2-40B4-BE49-F238E27FC236}">
                <a16:creationId xmlns:a16="http://schemas.microsoft.com/office/drawing/2014/main" id="{EA4AE6E8-BA1D-751A-59EA-B4461F3551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781" y="714125"/>
            <a:ext cx="6717862" cy="426689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p3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454337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Предобработка данных</a:t>
            </a:r>
            <a:endParaRPr dirty="0"/>
          </a:p>
        </p:txBody>
      </p:sp>
      <p:sp>
        <p:nvSpPr>
          <p:cNvPr id="916" name="Google Shape;916;p39"/>
          <p:cNvSpPr txBox="1">
            <a:spLocks noGrp="1"/>
          </p:cNvSpPr>
          <p:nvPr>
            <p:ph type="subTitle" idx="4294967295"/>
          </p:nvPr>
        </p:nvSpPr>
        <p:spPr>
          <a:xfrm>
            <a:off x="5993484" y="1179687"/>
            <a:ext cx="2564208" cy="22252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>
              <a:buFont typeface="Wingdings" panose="05000000000000000000" pitchFamily="2" charset="2"/>
              <a:buChar char="è"/>
            </a:pPr>
            <a:r>
              <a:rPr lang="ru-RU" dirty="0">
                <a:latin typeface="Hanken Grotesk"/>
                <a:ea typeface="Hanken Grotesk"/>
                <a:cs typeface="Hanken Grotesk"/>
                <a:sym typeface="Hanken Grotesk"/>
              </a:rPr>
              <a:t>Удаление колонок с числом пропусков &gt;=80%  </a:t>
            </a:r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è"/>
            </a:pPr>
            <a:endParaRPr lang="en-US" dirty="0">
              <a:latin typeface="Hanken Grotesk"/>
              <a:ea typeface="Hanken Grotesk"/>
              <a:cs typeface="Hanken Grotesk"/>
              <a:sym typeface="Hanken Grotesk"/>
            </a:endParaRPr>
          </a:p>
          <a:p>
            <a:pPr marL="171450" indent="-171450">
              <a:buFont typeface="Wingdings" panose="05000000000000000000" pitchFamily="2" charset="2"/>
              <a:buChar char="è"/>
            </a:pPr>
            <a:r>
              <a:rPr lang="en-US" dirty="0"/>
              <a:t> </a:t>
            </a:r>
            <a:r>
              <a:rPr lang="ru-RU" dirty="0">
                <a:latin typeface="Hanken Grotesk"/>
                <a:ea typeface="Hanken Grotesk"/>
                <a:cs typeface="Hanken Grotesk"/>
                <a:sym typeface="Hanken Grotesk"/>
              </a:rPr>
              <a:t>восстановление баланса в колонке </a:t>
            </a:r>
            <a:r>
              <a:rPr lang="ru-RU" dirty="0" err="1">
                <a:latin typeface="Hanken Grotesk"/>
                <a:ea typeface="Hanken Grotesk"/>
                <a:cs typeface="Hanken Grotesk"/>
                <a:sym typeface="Hanken Grotesk"/>
              </a:rPr>
              <a:t>cluster_id</a:t>
            </a:r>
            <a:r>
              <a:rPr lang="ru-RU" dirty="0">
                <a:latin typeface="Hanken Grotesk"/>
                <a:ea typeface="Hanken Grotesk"/>
                <a:cs typeface="Hanken Grotesk"/>
                <a:sym typeface="Hanken Grotesk"/>
              </a:rPr>
              <a:t> 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ru-RU" dirty="0">
              <a:latin typeface="Hanken Grotesk"/>
              <a:ea typeface="Hanken Grotesk"/>
              <a:cs typeface="Hanken Grotesk"/>
              <a:sym typeface="Hanken Grotesk"/>
            </a:endParaRPr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è"/>
            </a:pPr>
            <a:r>
              <a:rPr lang="ru-RU" dirty="0">
                <a:latin typeface="Hanken Grotesk"/>
                <a:ea typeface="Hanken Grotesk"/>
                <a:cs typeface="Hanken Grotesk"/>
                <a:sym typeface="Hanken Grotesk"/>
              </a:rPr>
              <a:t>заполнение пропусков модой или нулём</a:t>
            </a:r>
            <a:endParaRPr lang="en-US" dirty="0"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graphicFrame>
        <p:nvGraphicFramePr>
          <p:cNvPr id="4" name="Диаграмма 3">
            <a:extLst>
              <a:ext uri="{FF2B5EF4-FFF2-40B4-BE49-F238E27FC236}">
                <a16:creationId xmlns:a16="http://schemas.microsoft.com/office/drawing/2014/main" id="{477166DA-069D-64BA-2656-EBCF598450D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75575604"/>
              </p:ext>
            </p:extLst>
          </p:nvPr>
        </p:nvGraphicFramePr>
        <p:xfrm>
          <a:off x="628080" y="1179687"/>
          <a:ext cx="5044872" cy="32780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89823164-ABBA-67FF-C171-97556013DB90}"/>
              </a:ext>
            </a:extLst>
          </p:cNvPr>
          <p:cNvCxnSpPr>
            <a:cxnSpLocks/>
          </p:cNvCxnSpPr>
          <p:nvPr/>
        </p:nvCxnSpPr>
        <p:spPr>
          <a:xfrm>
            <a:off x="898205" y="1716208"/>
            <a:ext cx="481002" cy="576104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единительная линия 24">
            <a:extLst>
              <a:ext uri="{FF2B5EF4-FFF2-40B4-BE49-F238E27FC236}">
                <a16:creationId xmlns:a16="http://schemas.microsoft.com/office/drawing/2014/main" id="{DA2E8609-893C-C4D1-DD63-EFD5A613DA83}"/>
              </a:ext>
            </a:extLst>
          </p:cNvPr>
          <p:cNvCxnSpPr>
            <a:cxnSpLocks/>
          </p:cNvCxnSpPr>
          <p:nvPr/>
        </p:nvCxnSpPr>
        <p:spPr>
          <a:xfrm>
            <a:off x="876613" y="2266189"/>
            <a:ext cx="458469" cy="592445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C8805E0A-8340-D14A-02BC-24CF1B3048A9}"/>
              </a:ext>
            </a:extLst>
          </p:cNvPr>
          <p:cNvCxnSpPr>
            <a:cxnSpLocks/>
          </p:cNvCxnSpPr>
          <p:nvPr/>
        </p:nvCxnSpPr>
        <p:spPr>
          <a:xfrm>
            <a:off x="854395" y="3456432"/>
            <a:ext cx="502907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p3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3669073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Масштабируемость</a:t>
            </a:r>
            <a:endParaRPr lang="en-US" dirty="0"/>
          </a:p>
        </p:txBody>
      </p:sp>
      <p:sp>
        <p:nvSpPr>
          <p:cNvPr id="796" name="Google Shape;796;p35"/>
          <p:cNvSpPr txBox="1">
            <a:spLocks noGrp="1"/>
          </p:cNvSpPr>
          <p:nvPr>
            <p:ph type="subTitle" idx="1"/>
          </p:nvPr>
        </p:nvSpPr>
        <p:spPr>
          <a:xfrm>
            <a:off x="1084854" y="1951592"/>
            <a:ext cx="3216801" cy="2613992"/>
          </a:xfrm>
          <a:prstGeom prst="rect">
            <a:avLst/>
          </a:prstGeom>
        </p:spPr>
        <p:txBody>
          <a:bodyPr spcFirstLastPara="1" wrap="square" lIns="91425" tIns="91425" rIns="91425" bIns="91425" numCol="1" anchor="t" anchorCtr="0">
            <a:noAutofit/>
          </a:bodyPr>
          <a:lstStyle/>
          <a:p>
            <a:pPr marL="152400" indent="0"/>
            <a:r>
              <a:rPr lang="ru-RU" sz="1400" dirty="0"/>
              <a:t>Использование нейронной сети при наличии </a:t>
            </a:r>
            <a:r>
              <a:rPr lang="ru-RU" sz="1400" dirty="0" err="1"/>
              <a:t>бОльшего</a:t>
            </a:r>
            <a:r>
              <a:rPr lang="ru-RU" sz="1400" dirty="0"/>
              <a:t> объёма вычислительных ресурсов, а также возможность ускоренного дообучения модели при изменении данных</a:t>
            </a:r>
            <a:endParaRPr lang="en-US" sz="1400" dirty="0"/>
          </a:p>
        </p:txBody>
      </p:sp>
      <p:sp>
        <p:nvSpPr>
          <p:cNvPr id="797" name="Google Shape;797;p35"/>
          <p:cNvSpPr txBox="1">
            <a:spLocks noGrp="1"/>
          </p:cNvSpPr>
          <p:nvPr>
            <p:ph type="subTitle" idx="2"/>
          </p:nvPr>
        </p:nvSpPr>
        <p:spPr>
          <a:xfrm>
            <a:off x="5085408" y="1951592"/>
            <a:ext cx="2811000" cy="9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dirty="0"/>
              <a:t>Применение этого инструмента в любых задачах, связанных с прогнозированием спроса</a:t>
            </a:r>
          </a:p>
        </p:txBody>
      </p:sp>
      <p:grpSp>
        <p:nvGrpSpPr>
          <p:cNvPr id="8" name="Google Shape;8567;p59">
            <a:extLst>
              <a:ext uri="{FF2B5EF4-FFF2-40B4-BE49-F238E27FC236}">
                <a16:creationId xmlns:a16="http://schemas.microsoft.com/office/drawing/2014/main" id="{E00B481A-E7F1-965E-28C7-82AB1D269CA1}"/>
              </a:ext>
            </a:extLst>
          </p:cNvPr>
          <p:cNvGrpSpPr/>
          <p:nvPr/>
        </p:nvGrpSpPr>
        <p:grpSpPr>
          <a:xfrm>
            <a:off x="1731948" y="1512906"/>
            <a:ext cx="454992" cy="345150"/>
            <a:chOff x="7608988" y="2093194"/>
            <a:chExt cx="817276" cy="672147"/>
          </a:xfrm>
          <a:solidFill>
            <a:srgbClr val="00CADA"/>
          </a:solidFill>
        </p:grpSpPr>
        <p:cxnSp>
          <p:nvCxnSpPr>
            <p:cNvPr id="9" name="Google Shape;8568;p59">
              <a:extLst>
                <a:ext uri="{FF2B5EF4-FFF2-40B4-BE49-F238E27FC236}">
                  <a16:creationId xmlns:a16="http://schemas.microsoft.com/office/drawing/2014/main" id="{F60F770C-6509-276B-7F32-6C3ED56DCFD8}"/>
                </a:ext>
              </a:extLst>
            </p:cNvPr>
            <p:cNvCxnSpPr/>
            <p:nvPr/>
          </p:nvCxnSpPr>
          <p:spPr>
            <a:xfrm rot="5400000" flipH="1">
              <a:off x="7620257" y="2136491"/>
              <a:ext cx="129900" cy="111300"/>
            </a:xfrm>
            <a:prstGeom prst="bentConnector3">
              <a:avLst>
                <a:gd name="adj1" fmla="val 50000"/>
              </a:avLst>
            </a:prstGeom>
            <a:grpFill/>
            <a:ln w="9525" cap="flat" cmpd="sng">
              <a:solidFill>
                <a:srgbClr val="00CAD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" name="Google Shape;8569;p59">
              <a:extLst>
                <a:ext uri="{FF2B5EF4-FFF2-40B4-BE49-F238E27FC236}">
                  <a16:creationId xmlns:a16="http://schemas.microsoft.com/office/drawing/2014/main" id="{F183E18C-F418-6129-492B-B491FD4A6EC8}"/>
                </a:ext>
              </a:extLst>
            </p:cNvPr>
            <p:cNvCxnSpPr/>
            <p:nvPr/>
          </p:nvCxnSpPr>
          <p:spPr>
            <a:xfrm rot="-5400000">
              <a:off x="8285120" y="2136491"/>
              <a:ext cx="129900" cy="111300"/>
            </a:xfrm>
            <a:prstGeom prst="bentConnector3">
              <a:avLst>
                <a:gd name="adj1" fmla="val 50000"/>
              </a:avLst>
            </a:prstGeom>
            <a:grpFill/>
            <a:ln w="9525" cap="flat" cmpd="sng">
              <a:solidFill>
                <a:srgbClr val="00CAD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" name="Google Shape;8570;p59">
              <a:extLst>
                <a:ext uri="{FF2B5EF4-FFF2-40B4-BE49-F238E27FC236}">
                  <a16:creationId xmlns:a16="http://schemas.microsoft.com/office/drawing/2014/main" id="{7A6E113C-5DA6-6657-B6DB-42E0700985F0}"/>
                </a:ext>
              </a:extLst>
            </p:cNvPr>
            <p:cNvCxnSpPr/>
            <p:nvPr/>
          </p:nvCxnSpPr>
          <p:spPr>
            <a:xfrm rot="5400000">
              <a:off x="7620257" y="2644741"/>
              <a:ext cx="129900" cy="111300"/>
            </a:xfrm>
            <a:prstGeom prst="bentConnector3">
              <a:avLst>
                <a:gd name="adj1" fmla="val 50000"/>
              </a:avLst>
            </a:prstGeom>
            <a:grpFill/>
            <a:ln w="9525" cap="flat" cmpd="sng">
              <a:solidFill>
                <a:srgbClr val="00CAD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" name="Google Shape;8571;p59">
              <a:extLst>
                <a:ext uri="{FF2B5EF4-FFF2-40B4-BE49-F238E27FC236}">
                  <a16:creationId xmlns:a16="http://schemas.microsoft.com/office/drawing/2014/main" id="{A5274302-FCCD-CF4B-EB6A-23BA4BA7DE5D}"/>
                </a:ext>
              </a:extLst>
            </p:cNvPr>
            <p:cNvCxnSpPr/>
            <p:nvPr/>
          </p:nvCxnSpPr>
          <p:spPr>
            <a:xfrm rot="-5400000" flipH="1">
              <a:off x="8285120" y="2644741"/>
              <a:ext cx="129900" cy="111300"/>
            </a:xfrm>
            <a:prstGeom prst="bentConnector3">
              <a:avLst>
                <a:gd name="adj1" fmla="val 50000"/>
              </a:avLst>
            </a:prstGeom>
            <a:grpFill/>
            <a:ln w="9525" cap="flat" cmpd="sng">
              <a:solidFill>
                <a:srgbClr val="00CAD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" name="Google Shape;8572;p59">
              <a:extLst>
                <a:ext uri="{FF2B5EF4-FFF2-40B4-BE49-F238E27FC236}">
                  <a16:creationId xmlns:a16="http://schemas.microsoft.com/office/drawing/2014/main" id="{935EED18-3F33-918B-6AC3-BACE57914C9A}"/>
                </a:ext>
              </a:extLst>
            </p:cNvPr>
            <p:cNvCxnSpPr/>
            <p:nvPr/>
          </p:nvCxnSpPr>
          <p:spPr>
            <a:xfrm rot="10800000">
              <a:off x="7608988" y="2425132"/>
              <a:ext cx="83400" cy="0"/>
            </a:xfrm>
            <a:prstGeom prst="straightConnector1">
              <a:avLst/>
            </a:prstGeom>
            <a:grpFill/>
            <a:ln w="9525" cap="flat" cmpd="sng">
              <a:solidFill>
                <a:srgbClr val="00CAD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" name="Google Shape;8573;p59">
              <a:extLst>
                <a:ext uri="{FF2B5EF4-FFF2-40B4-BE49-F238E27FC236}">
                  <a16:creationId xmlns:a16="http://schemas.microsoft.com/office/drawing/2014/main" id="{0DE85C53-7C7D-F3B7-D166-2748D302C0A6}"/>
                </a:ext>
              </a:extLst>
            </p:cNvPr>
            <p:cNvCxnSpPr/>
            <p:nvPr/>
          </p:nvCxnSpPr>
          <p:spPr>
            <a:xfrm rot="10800000">
              <a:off x="8342865" y="2425132"/>
              <a:ext cx="83400" cy="0"/>
            </a:xfrm>
            <a:prstGeom prst="straightConnector1">
              <a:avLst/>
            </a:prstGeom>
            <a:grpFill/>
            <a:ln w="9525" cap="flat" cmpd="sng">
              <a:solidFill>
                <a:srgbClr val="00CAD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5" name="Google Shape;8574;p59">
              <a:extLst>
                <a:ext uri="{FF2B5EF4-FFF2-40B4-BE49-F238E27FC236}">
                  <a16:creationId xmlns:a16="http://schemas.microsoft.com/office/drawing/2014/main" id="{76A2FC7C-AA82-067F-0346-999566EFCC54}"/>
                </a:ext>
              </a:extLst>
            </p:cNvPr>
            <p:cNvGrpSpPr/>
            <p:nvPr/>
          </p:nvGrpSpPr>
          <p:grpSpPr>
            <a:xfrm>
              <a:off x="7721175" y="2093194"/>
              <a:ext cx="599587" cy="623846"/>
              <a:chOff x="7721175" y="2093194"/>
              <a:chExt cx="599587" cy="623846"/>
            </a:xfrm>
            <a:grpFill/>
          </p:grpSpPr>
          <p:grpSp>
            <p:nvGrpSpPr>
              <p:cNvPr id="16" name="Google Shape;8575;p59">
                <a:extLst>
                  <a:ext uri="{FF2B5EF4-FFF2-40B4-BE49-F238E27FC236}">
                    <a16:creationId xmlns:a16="http://schemas.microsoft.com/office/drawing/2014/main" id="{43389168-78DE-34FF-50E0-CD2E16AD7983}"/>
                  </a:ext>
                </a:extLst>
              </p:cNvPr>
              <p:cNvGrpSpPr/>
              <p:nvPr/>
            </p:nvGrpSpPr>
            <p:grpSpPr>
              <a:xfrm>
                <a:off x="7721175" y="2093194"/>
                <a:ext cx="291605" cy="623846"/>
                <a:chOff x="9405575" y="2061418"/>
                <a:chExt cx="291605" cy="623846"/>
              </a:xfrm>
              <a:grpFill/>
            </p:grpSpPr>
            <p:sp>
              <p:nvSpPr>
                <p:cNvPr id="25" name="Google Shape;8576;p59">
                  <a:extLst>
                    <a:ext uri="{FF2B5EF4-FFF2-40B4-BE49-F238E27FC236}">
                      <a16:creationId xmlns:a16="http://schemas.microsoft.com/office/drawing/2014/main" id="{498F4ABC-C45E-8A89-EFFC-24392ACB23F1}"/>
                    </a:ext>
                  </a:extLst>
                </p:cNvPr>
                <p:cNvSpPr/>
                <p:nvPr/>
              </p:nvSpPr>
              <p:spPr>
                <a:xfrm>
                  <a:off x="9405575" y="2061418"/>
                  <a:ext cx="291379" cy="6238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3" h="45503" extrusionOk="0">
                      <a:moveTo>
                        <a:pt x="17225" y="1059"/>
                      </a:moveTo>
                      <a:cubicBezTo>
                        <a:pt x="20066" y="1059"/>
                        <a:pt x="20192" y="4831"/>
                        <a:pt x="20195" y="4980"/>
                      </a:cubicBezTo>
                      <a:lnTo>
                        <a:pt x="20195" y="42658"/>
                      </a:lnTo>
                      <a:cubicBezTo>
                        <a:pt x="19755" y="43076"/>
                        <a:pt x="18011" y="44441"/>
                        <a:pt x="14035" y="44441"/>
                      </a:cubicBezTo>
                      <a:cubicBezTo>
                        <a:pt x="9143" y="44441"/>
                        <a:pt x="6607" y="41481"/>
                        <a:pt x="6264" y="38549"/>
                      </a:cubicBezTo>
                      <a:cubicBezTo>
                        <a:pt x="6238" y="38342"/>
                        <a:pt x="6089" y="38168"/>
                        <a:pt x="5889" y="38106"/>
                      </a:cubicBezTo>
                      <a:cubicBezTo>
                        <a:pt x="5769" y="38071"/>
                        <a:pt x="2987" y="37194"/>
                        <a:pt x="3045" y="34127"/>
                      </a:cubicBezTo>
                      <a:cubicBezTo>
                        <a:pt x="3067" y="32998"/>
                        <a:pt x="3194" y="32212"/>
                        <a:pt x="3449" y="31665"/>
                      </a:cubicBezTo>
                      <a:cubicBezTo>
                        <a:pt x="3449" y="31665"/>
                        <a:pt x="3682" y="31319"/>
                        <a:pt x="3685" y="31277"/>
                      </a:cubicBezTo>
                      <a:cubicBezTo>
                        <a:pt x="3740" y="31205"/>
                        <a:pt x="3799" y="31141"/>
                        <a:pt x="3863" y="31082"/>
                      </a:cubicBezTo>
                      <a:cubicBezTo>
                        <a:pt x="4404" y="30567"/>
                        <a:pt x="5365" y="30335"/>
                        <a:pt x="7020" y="30335"/>
                      </a:cubicBezTo>
                      <a:cubicBezTo>
                        <a:pt x="7247" y="30335"/>
                        <a:pt x="7486" y="30339"/>
                        <a:pt x="7739" y="30348"/>
                      </a:cubicBezTo>
                      <a:cubicBezTo>
                        <a:pt x="8968" y="30388"/>
                        <a:pt x="10320" y="30407"/>
                        <a:pt x="11768" y="30407"/>
                      </a:cubicBezTo>
                      <a:cubicBezTo>
                        <a:pt x="11975" y="30407"/>
                        <a:pt x="12184" y="30407"/>
                        <a:pt x="12395" y="30406"/>
                      </a:cubicBezTo>
                      <a:lnTo>
                        <a:pt x="12408" y="30406"/>
                      </a:lnTo>
                      <a:cubicBezTo>
                        <a:pt x="12410" y="30406"/>
                        <a:pt x="12412" y="30406"/>
                        <a:pt x="12414" y="30406"/>
                      </a:cubicBezTo>
                      <a:cubicBezTo>
                        <a:pt x="14155" y="30406"/>
                        <a:pt x="15565" y="31819"/>
                        <a:pt x="15565" y="33561"/>
                      </a:cubicBezTo>
                      <a:lnTo>
                        <a:pt x="15565" y="35495"/>
                      </a:lnTo>
                      <a:cubicBezTo>
                        <a:pt x="15559" y="35793"/>
                        <a:pt x="15798" y="36039"/>
                        <a:pt x="16096" y="36039"/>
                      </a:cubicBezTo>
                      <a:cubicBezTo>
                        <a:pt x="16394" y="36039"/>
                        <a:pt x="16636" y="35793"/>
                        <a:pt x="16627" y="35495"/>
                      </a:cubicBezTo>
                      <a:lnTo>
                        <a:pt x="16627" y="33561"/>
                      </a:lnTo>
                      <a:cubicBezTo>
                        <a:pt x="16627" y="31233"/>
                        <a:pt x="14740" y="29345"/>
                        <a:pt x="12414" y="29345"/>
                      </a:cubicBezTo>
                      <a:cubicBezTo>
                        <a:pt x="12412" y="29345"/>
                        <a:pt x="12410" y="29345"/>
                        <a:pt x="12408" y="29345"/>
                      </a:cubicBezTo>
                      <a:lnTo>
                        <a:pt x="12392" y="29345"/>
                      </a:lnTo>
                      <a:cubicBezTo>
                        <a:pt x="12202" y="29346"/>
                        <a:pt x="12014" y="29346"/>
                        <a:pt x="11828" y="29346"/>
                      </a:cubicBezTo>
                      <a:cubicBezTo>
                        <a:pt x="10369" y="29346"/>
                        <a:pt x="9008" y="29324"/>
                        <a:pt x="7772" y="29287"/>
                      </a:cubicBezTo>
                      <a:cubicBezTo>
                        <a:pt x="7513" y="29278"/>
                        <a:pt x="7267" y="29274"/>
                        <a:pt x="7033" y="29274"/>
                      </a:cubicBezTo>
                      <a:cubicBezTo>
                        <a:pt x="5050" y="29274"/>
                        <a:pt x="3893" y="29586"/>
                        <a:pt x="3135" y="30309"/>
                      </a:cubicBezTo>
                      <a:cubicBezTo>
                        <a:pt x="3058" y="30380"/>
                        <a:pt x="2987" y="30458"/>
                        <a:pt x="2922" y="30536"/>
                      </a:cubicBezTo>
                      <a:cubicBezTo>
                        <a:pt x="1045" y="29510"/>
                        <a:pt x="1084" y="26828"/>
                        <a:pt x="1084" y="26799"/>
                      </a:cubicBezTo>
                      <a:lnTo>
                        <a:pt x="1084" y="26786"/>
                      </a:lnTo>
                      <a:lnTo>
                        <a:pt x="1084" y="21470"/>
                      </a:lnTo>
                      <a:cubicBezTo>
                        <a:pt x="1084" y="19979"/>
                        <a:pt x="1450" y="18885"/>
                        <a:pt x="2168" y="18212"/>
                      </a:cubicBezTo>
                      <a:cubicBezTo>
                        <a:pt x="2905" y="17528"/>
                        <a:pt x="3830" y="17480"/>
                        <a:pt x="4078" y="17480"/>
                      </a:cubicBezTo>
                      <a:cubicBezTo>
                        <a:pt x="4118" y="17480"/>
                        <a:pt x="4141" y="17481"/>
                        <a:pt x="4142" y="17481"/>
                      </a:cubicBezTo>
                      <a:cubicBezTo>
                        <a:pt x="4157" y="17483"/>
                        <a:pt x="4172" y="17483"/>
                        <a:pt x="4186" y="17483"/>
                      </a:cubicBezTo>
                      <a:cubicBezTo>
                        <a:pt x="4474" y="17483"/>
                        <a:pt x="4714" y="17249"/>
                        <a:pt x="4714" y="16954"/>
                      </a:cubicBezTo>
                      <a:lnTo>
                        <a:pt x="4714" y="12072"/>
                      </a:lnTo>
                      <a:cubicBezTo>
                        <a:pt x="4714" y="11082"/>
                        <a:pt x="4986" y="10325"/>
                        <a:pt x="5523" y="9820"/>
                      </a:cubicBezTo>
                      <a:cubicBezTo>
                        <a:pt x="6270" y="9115"/>
                        <a:pt x="7348" y="9065"/>
                        <a:pt x="7647" y="9065"/>
                      </a:cubicBezTo>
                      <a:cubicBezTo>
                        <a:pt x="7696" y="9065"/>
                        <a:pt x="7724" y="9066"/>
                        <a:pt x="7726" y="9066"/>
                      </a:cubicBezTo>
                      <a:cubicBezTo>
                        <a:pt x="7739" y="9067"/>
                        <a:pt x="7751" y="9067"/>
                        <a:pt x="7763" y="9067"/>
                      </a:cubicBezTo>
                      <a:cubicBezTo>
                        <a:pt x="8253" y="9067"/>
                        <a:pt x="8483" y="8447"/>
                        <a:pt x="8095" y="8128"/>
                      </a:cubicBezTo>
                      <a:cubicBezTo>
                        <a:pt x="7911" y="7976"/>
                        <a:pt x="7749" y="7749"/>
                        <a:pt x="7937" y="7216"/>
                      </a:cubicBezTo>
                      <a:cubicBezTo>
                        <a:pt x="8312" y="6167"/>
                        <a:pt x="9878" y="4614"/>
                        <a:pt x="11929" y="3269"/>
                      </a:cubicBezTo>
                      <a:cubicBezTo>
                        <a:pt x="13967" y="1926"/>
                        <a:pt x="16044" y="1059"/>
                        <a:pt x="17225" y="1059"/>
                      </a:cubicBezTo>
                      <a:close/>
                      <a:moveTo>
                        <a:pt x="17222" y="1"/>
                      </a:moveTo>
                      <a:cubicBezTo>
                        <a:pt x="14145" y="1"/>
                        <a:pt x="7898" y="4168"/>
                        <a:pt x="6937" y="6863"/>
                      </a:cubicBezTo>
                      <a:cubicBezTo>
                        <a:pt x="6782" y="7300"/>
                        <a:pt x="6752" y="7711"/>
                        <a:pt x="6846" y="8076"/>
                      </a:cubicBezTo>
                      <a:cubicBezTo>
                        <a:pt x="6241" y="8180"/>
                        <a:pt x="5452" y="8435"/>
                        <a:pt x="4805" y="9040"/>
                      </a:cubicBezTo>
                      <a:cubicBezTo>
                        <a:pt x="4041" y="9755"/>
                        <a:pt x="3656" y="10778"/>
                        <a:pt x="3656" y="12075"/>
                      </a:cubicBezTo>
                      <a:lnTo>
                        <a:pt x="3656" y="16446"/>
                      </a:lnTo>
                      <a:cubicBezTo>
                        <a:pt x="3093" y="16511"/>
                        <a:pt x="2220" y="16727"/>
                        <a:pt x="1460" y="17426"/>
                      </a:cubicBezTo>
                      <a:cubicBezTo>
                        <a:pt x="508" y="18303"/>
                        <a:pt x="23" y="19665"/>
                        <a:pt x="23" y="21470"/>
                      </a:cubicBezTo>
                      <a:lnTo>
                        <a:pt x="23" y="26779"/>
                      </a:lnTo>
                      <a:cubicBezTo>
                        <a:pt x="20" y="27006"/>
                        <a:pt x="0" y="30147"/>
                        <a:pt x="2388" y="31454"/>
                      </a:cubicBezTo>
                      <a:cubicBezTo>
                        <a:pt x="2136" y="32118"/>
                        <a:pt x="2006" y="32975"/>
                        <a:pt x="1984" y="34107"/>
                      </a:cubicBezTo>
                      <a:cubicBezTo>
                        <a:pt x="1922" y="37288"/>
                        <a:pt x="4352" y="38614"/>
                        <a:pt x="5254" y="38996"/>
                      </a:cubicBezTo>
                      <a:cubicBezTo>
                        <a:pt x="5533" y="40711"/>
                        <a:pt x="6429" y="42273"/>
                        <a:pt x="7797" y="43428"/>
                      </a:cubicBezTo>
                      <a:cubicBezTo>
                        <a:pt x="9405" y="44784"/>
                        <a:pt x="11560" y="45502"/>
                        <a:pt x="14035" y="45502"/>
                      </a:cubicBezTo>
                      <a:cubicBezTo>
                        <a:pt x="19270" y="45502"/>
                        <a:pt x="21065" y="43292"/>
                        <a:pt x="21140" y="43199"/>
                      </a:cubicBezTo>
                      <a:cubicBezTo>
                        <a:pt x="21214" y="43105"/>
                        <a:pt x="21253" y="42992"/>
                        <a:pt x="21253" y="42872"/>
                      </a:cubicBezTo>
                      <a:lnTo>
                        <a:pt x="21253" y="4967"/>
                      </a:lnTo>
                      <a:cubicBezTo>
                        <a:pt x="21217" y="3249"/>
                        <a:pt x="20328" y="1"/>
                        <a:pt x="17222" y="1"/>
                      </a:cubicBezTo>
                      <a:close/>
                    </a:path>
                  </a:pathLst>
                </a:custGeom>
                <a:grpFill/>
                <a:ln>
                  <a:solidFill>
                    <a:srgbClr val="00CADA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" name="Google Shape;8577;p59">
                  <a:extLst>
                    <a:ext uri="{FF2B5EF4-FFF2-40B4-BE49-F238E27FC236}">
                      <a16:creationId xmlns:a16="http://schemas.microsoft.com/office/drawing/2014/main" id="{67EFF178-D0F4-7300-B7F2-830C8769564E}"/>
                    </a:ext>
                  </a:extLst>
                </p:cNvPr>
                <p:cNvSpPr/>
                <p:nvPr/>
              </p:nvSpPr>
              <p:spPr>
                <a:xfrm>
                  <a:off x="9535402" y="2540968"/>
                  <a:ext cx="161778" cy="689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00" h="5029" extrusionOk="0">
                      <a:moveTo>
                        <a:pt x="11270" y="1"/>
                      </a:moveTo>
                      <a:cubicBezTo>
                        <a:pt x="11264" y="1"/>
                        <a:pt x="11258" y="1"/>
                        <a:pt x="11252" y="1"/>
                      </a:cubicBezTo>
                      <a:lnTo>
                        <a:pt x="4326" y="1"/>
                      </a:lnTo>
                      <a:cubicBezTo>
                        <a:pt x="1938" y="4"/>
                        <a:pt x="0" y="1939"/>
                        <a:pt x="0" y="4327"/>
                      </a:cubicBezTo>
                      <a:lnTo>
                        <a:pt x="0" y="4498"/>
                      </a:lnTo>
                      <a:cubicBezTo>
                        <a:pt x="0" y="4789"/>
                        <a:pt x="236" y="5029"/>
                        <a:pt x="527" y="5029"/>
                      </a:cubicBezTo>
                      <a:cubicBezTo>
                        <a:pt x="822" y="5029"/>
                        <a:pt x="1061" y="4789"/>
                        <a:pt x="1058" y="4498"/>
                      </a:cubicBezTo>
                      <a:lnTo>
                        <a:pt x="1058" y="4327"/>
                      </a:lnTo>
                      <a:cubicBezTo>
                        <a:pt x="1061" y="2524"/>
                        <a:pt x="2524" y="1062"/>
                        <a:pt x="4326" y="1062"/>
                      </a:cubicBezTo>
                      <a:lnTo>
                        <a:pt x="11252" y="1062"/>
                      </a:lnTo>
                      <a:cubicBezTo>
                        <a:pt x="11256" y="1062"/>
                        <a:pt x="11260" y="1062"/>
                        <a:pt x="11264" y="1062"/>
                      </a:cubicBezTo>
                      <a:cubicBezTo>
                        <a:pt x="11557" y="1062"/>
                        <a:pt x="11799" y="825"/>
                        <a:pt x="11799" y="532"/>
                      </a:cubicBezTo>
                      <a:cubicBezTo>
                        <a:pt x="11799" y="237"/>
                        <a:pt x="11560" y="1"/>
                        <a:pt x="11270" y="1"/>
                      </a:cubicBezTo>
                      <a:close/>
                    </a:path>
                  </a:pathLst>
                </a:custGeom>
                <a:grpFill/>
                <a:ln>
                  <a:solidFill>
                    <a:srgbClr val="00CADA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" name="Google Shape;8578;p59">
                  <a:extLst>
                    <a:ext uri="{FF2B5EF4-FFF2-40B4-BE49-F238E27FC236}">
                      <a16:creationId xmlns:a16="http://schemas.microsoft.com/office/drawing/2014/main" id="{4AB7F2C9-F5EE-0D0A-B420-F405BE44BC40}"/>
                    </a:ext>
                  </a:extLst>
                </p:cNvPr>
                <p:cNvSpPr/>
                <p:nvPr/>
              </p:nvSpPr>
              <p:spPr>
                <a:xfrm>
                  <a:off x="9455875" y="2286606"/>
                  <a:ext cx="137251" cy="1121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11" h="8180" extrusionOk="0">
                      <a:moveTo>
                        <a:pt x="515" y="1"/>
                      </a:moveTo>
                      <a:cubicBezTo>
                        <a:pt x="230" y="7"/>
                        <a:pt x="0" y="243"/>
                        <a:pt x="0" y="531"/>
                      </a:cubicBezTo>
                      <a:cubicBezTo>
                        <a:pt x="0" y="819"/>
                        <a:pt x="230" y="1052"/>
                        <a:pt x="515" y="1062"/>
                      </a:cubicBezTo>
                      <a:lnTo>
                        <a:pt x="4979" y="1062"/>
                      </a:lnTo>
                      <a:cubicBezTo>
                        <a:pt x="7173" y="1062"/>
                        <a:pt x="8946" y="2838"/>
                        <a:pt x="8949" y="5031"/>
                      </a:cubicBezTo>
                      <a:lnTo>
                        <a:pt x="8949" y="7649"/>
                      </a:lnTo>
                      <a:cubicBezTo>
                        <a:pt x="8949" y="7943"/>
                        <a:pt x="9188" y="8179"/>
                        <a:pt x="9480" y="8179"/>
                      </a:cubicBezTo>
                      <a:cubicBezTo>
                        <a:pt x="9771" y="8179"/>
                        <a:pt x="10010" y="7943"/>
                        <a:pt x="10010" y="7652"/>
                      </a:cubicBezTo>
                      <a:lnTo>
                        <a:pt x="10010" y="5031"/>
                      </a:lnTo>
                      <a:cubicBezTo>
                        <a:pt x="10007" y="2252"/>
                        <a:pt x="7758" y="4"/>
                        <a:pt x="4979" y="1"/>
                      </a:cubicBezTo>
                      <a:close/>
                    </a:path>
                  </a:pathLst>
                </a:custGeom>
                <a:grpFill/>
                <a:ln>
                  <a:solidFill>
                    <a:srgbClr val="00CADA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" name="Google Shape;8579;p59">
                  <a:extLst>
                    <a:ext uri="{FF2B5EF4-FFF2-40B4-BE49-F238E27FC236}">
                      <a16:creationId xmlns:a16="http://schemas.microsoft.com/office/drawing/2014/main" id="{B94A381E-9F5E-1E63-5902-64F21D672C02}"/>
                    </a:ext>
                  </a:extLst>
                </p:cNvPr>
                <p:cNvSpPr/>
                <p:nvPr/>
              </p:nvSpPr>
              <p:spPr>
                <a:xfrm>
                  <a:off x="9578545" y="2355317"/>
                  <a:ext cx="116370" cy="145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88" h="1062" extrusionOk="0">
                      <a:moveTo>
                        <a:pt x="519" y="0"/>
                      </a:moveTo>
                      <a:cubicBezTo>
                        <a:pt x="231" y="10"/>
                        <a:pt x="1" y="243"/>
                        <a:pt x="1" y="531"/>
                      </a:cubicBezTo>
                      <a:cubicBezTo>
                        <a:pt x="1" y="819"/>
                        <a:pt x="231" y="1051"/>
                        <a:pt x="519" y="1061"/>
                      </a:cubicBezTo>
                      <a:lnTo>
                        <a:pt x="7973" y="1061"/>
                      </a:lnTo>
                      <a:cubicBezTo>
                        <a:pt x="8261" y="1051"/>
                        <a:pt x="8487" y="819"/>
                        <a:pt x="8487" y="531"/>
                      </a:cubicBezTo>
                      <a:cubicBezTo>
                        <a:pt x="8487" y="243"/>
                        <a:pt x="8261" y="10"/>
                        <a:pt x="7973" y="0"/>
                      </a:cubicBezTo>
                      <a:close/>
                    </a:path>
                  </a:pathLst>
                </a:custGeom>
                <a:grpFill/>
                <a:ln>
                  <a:solidFill>
                    <a:srgbClr val="00CADA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" name="Google Shape;8580;p59">
                  <a:extLst>
                    <a:ext uri="{FF2B5EF4-FFF2-40B4-BE49-F238E27FC236}">
                      <a16:creationId xmlns:a16="http://schemas.microsoft.com/office/drawing/2014/main" id="{4CD90B43-A913-2140-826B-3EB4620BB358}"/>
                    </a:ext>
                  </a:extLst>
                </p:cNvPr>
                <p:cNvSpPr/>
                <p:nvPr/>
              </p:nvSpPr>
              <p:spPr>
                <a:xfrm>
                  <a:off x="9533620" y="2389824"/>
                  <a:ext cx="104429" cy="582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17" h="4248" extrusionOk="0">
                      <a:moveTo>
                        <a:pt x="2890" y="0"/>
                      </a:moveTo>
                      <a:cubicBezTo>
                        <a:pt x="1295" y="0"/>
                        <a:pt x="4" y="1294"/>
                        <a:pt x="1" y="2889"/>
                      </a:cubicBezTo>
                      <a:lnTo>
                        <a:pt x="1" y="3439"/>
                      </a:lnTo>
                      <a:cubicBezTo>
                        <a:pt x="10" y="3724"/>
                        <a:pt x="243" y="3954"/>
                        <a:pt x="531" y="3954"/>
                      </a:cubicBezTo>
                      <a:cubicBezTo>
                        <a:pt x="819" y="3954"/>
                        <a:pt x="1055" y="3724"/>
                        <a:pt x="1062" y="3439"/>
                      </a:cubicBezTo>
                      <a:lnTo>
                        <a:pt x="1062" y="2889"/>
                      </a:lnTo>
                      <a:cubicBezTo>
                        <a:pt x="1062" y="1880"/>
                        <a:pt x="1880" y="1061"/>
                        <a:pt x="2890" y="1058"/>
                      </a:cubicBezTo>
                      <a:lnTo>
                        <a:pt x="4669" y="1058"/>
                      </a:lnTo>
                      <a:cubicBezTo>
                        <a:pt x="5711" y="1061"/>
                        <a:pt x="6555" y="1902"/>
                        <a:pt x="6555" y="2944"/>
                      </a:cubicBezTo>
                      <a:lnTo>
                        <a:pt x="6555" y="3717"/>
                      </a:lnTo>
                      <a:cubicBezTo>
                        <a:pt x="6555" y="4012"/>
                        <a:pt x="6795" y="4248"/>
                        <a:pt x="7086" y="4248"/>
                      </a:cubicBezTo>
                      <a:cubicBezTo>
                        <a:pt x="7380" y="4248"/>
                        <a:pt x="7617" y="4012"/>
                        <a:pt x="7617" y="3717"/>
                      </a:cubicBezTo>
                      <a:lnTo>
                        <a:pt x="7617" y="2944"/>
                      </a:lnTo>
                      <a:cubicBezTo>
                        <a:pt x="7613" y="1320"/>
                        <a:pt x="6297" y="0"/>
                        <a:pt x="4669" y="0"/>
                      </a:cubicBezTo>
                      <a:close/>
                    </a:path>
                  </a:pathLst>
                </a:custGeom>
                <a:grpFill/>
                <a:ln>
                  <a:solidFill>
                    <a:srgbClr val="00CADA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" name="Google Shape;8581;p59">
                  <a:extLst>
                    <a:ext uri="{FF2B5EF4-FFF2-40B4-BE49-F238E27FC236}">
                      <a16:creationId xmlns:a16="http://schemas.microsoft.com/office/drawing/2014/main" id="{C1114F6E-6503-8565-AE6D-CA6A4E3801A9}"/>
                    </a:ext>
                  </a:extLst>
                </p:cNvPr>
                <p:cNvSpPr/>
                <p:nvPr/>
              </p:nvSpPr>
              <p:spPr>
                <a:xfrm>
                  <a:off x="9504885" y="2171202"/>
                  <a:ext cx="97684" cy="145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25" h="1059" extrusionOk="0">
                      <a:moveTo>
                        <a:pt x="6598" y="0"/>
                      </a:moveTo>
                      <a:cubicBezTo>
                        <a:pt x="6592" y="0"/>
                        <a:pt x="6587" y="0"/>
                        <a:pt x="6581" y="0"/>
                      </a:cubicBezTo>
                      <a:lnTo>
                        <a:pt x="515" y="0"/>
                      </a:lnTo>
                      <a:cubicBezTo>
                        <a:pt x="227" y="7"/>
                        <a:pt x="0" y="243"/>
                        <a:pt x="0" y="528"/>
                      </a:cubicBezTo>
                      <a:cubicBezTo>
                        <a:pt x="0" y="816"/>
                        <a:pt x="227" y="1052"/>
                        <a:pt x="515" y="1058"/>
                      </a:cubicBezTo>
                      <a:lnTo>
                        <a:pt x="6581" y="1058"/>
                      </a:lnTo>
                      <a:cubicBezTo>
                        <a:pt x="6587" y="1058"/>
                        <a:pt x="6592" y="1059"/>
                        <a:pt x="6598" y="1059"/>
                      </a:cubicBezTo>
                      <a:cubicBezTo>
                        <a:pt x="6888" y="1059"/>
                        <a:pt x="7124" y="823"/>
                        <a:pt x="7124" y="528"/>
                      </a:cubicBezTo>
                      <a:cubicBezTo>
                        <a:pt x="7124" y="236"/>
                        <a:pt x="6888" y="0"/>
                        <a:pt x="6598" y="0"/>
                      </a:cubicBezTo>
                      <a:close/>
                    </a:path>
                  </a:pathLst>
                </a:custGeom>
                <a:grpFill/>
                <a:ln>
                  <a:solidFill>
                    <a:srgbClr val="00CADA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" name="Google Shape;8582;p59">
                  <a:extLst>
                    <a:ext uri="{FF2B5EF4-FFF2-40B4-BE49-F238E27FC236}">
                      <a16:creationId xmlns:a16="http://schemas.microsoft.com/office/drawing/2014/main" id="{00263D68-711D-3D4A-ECC5-10E2CEBB488B}"/>
                    </a:ext>
                  </a:extLst>
                </p:cNvPr>
                <p:cNvSpPr/>
                <p:nvPr/>
              </p:nvSpPr>
              <p:spPr>
                <a:xfrm>
                  <a:off x="9587826" y="2129731"/>
                  <a:ext cx="106993" cy="974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04" h="7109" extrusionOk="0">
                      <a:moveTo>
                        <a:pt x="4230" y="0"/>
                      </a:moveTo>
                      <a:cubicBezTo>
                        <a:pt x="4224" y="0"/>
                        <a:pt x="4218" y="0"/>
                        <a:pt x="4213" y="0"/>
                      </a:cubicBezTo>
                      <a:lnTo>
                        <a:pt x="3339" y="0"/>
                      </a:lnTo>
                      <a:cubicBezTo>
                        <a:pt x="1495" y="0"/>
                        <a:pt x="3" y="1495"/>
                        <a:pt x="0" y="3336"/>
                      </a:cubicBezTo>
                      <a:lnTo>
                        <a:pt x="0" y="3850"/>
                      </a:lnTo>
                      <a:cubicBezTo>
                        <a:pt x="3" y="5649"/>
                        <a:pt x="1459" y="7108"/>
                        <a:pt x="3258" y="7108"/>
                      </a:cubicBezTo>
                      <a:lnTo>
                        <a:pt x="7286" y="7108"/>
                      </a:lnTo>
                      <a:cubicBezTo>
                        <a:pt x="7574" y="7102"/>
                        <a:pt x="7804" y="6866"/>
                        <a:pt x="7804" y="6578"/>
                      </a:cubicBezTo>
                      <a:cubicBezTo>
                        <a:pt x="7804" y="6290"/>
                        <a:pt x="7574" y="6057"/>
                        <a:pt x="7286" y="6047"/>
                      </a:cubicBezTo>
                      <a:lnTo>
                        <a:pt x="3258" y="6047"/>
                      </a:lnTo>
                      <a:cubicBezTo>
                        <a:pt x="2045" y="6047"/>
                        <a:pt x="1061" y="5064"/>
                        <a:pt x="1061" y="3850"/>
                      </a:cubicBezTo>
                      <a:lnTo>
                        <a:pt x="1061" y="3336"/>
                      </a:lnTo>
                      <a:cubicBezTo>
                        <a:pt x="1061" y="2081"/>
                        <a:pt x="2080" y="1061"/>
                        <a:pt x="3339" y="1058"/>
                      </a:cubicBezTo>
                      <a:lnTo>
                        <a:pt x="4213" y="1058"/>
                      </a:lnTo>
                      <a:cubicBezTo>
                        <a:pt x="4218" y="1058"/>
                        <a:pt x="4224" y="1059"/>
                        <a:pt x="4230" y="1059"/>
                      </a:cubicBezTo>
                      <a:cubicBezTo>
                        <a:pt x="4520" y="1059"/>
                        <a:pt x="4756" y="823"/>
                        <a:pt x="4756" y="528"/>
                      </a:cubicBezTo>
                      <a:cubicBezTo>
                        <a:pt x="4756" y="236"/>
                        <a:pt x="4520" y="0"/>
                        <a:pt x="4230" y="0"/>
                      </a:cubicBezTo>
                      <a:close/>
                    </a:path>
                  </a:pathLst>
                </a:custGeom>
                <a:grpFill/>
                <a:ln>
                  <a:solidFill>
                    <a:srgbClr val="00CADA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7" name="Google Shape;8583;p59">
                <a:extLst>
                  <a:ext uri="{FF2B5EF4-FFF2-40B4-BE49-F238E27FC236}">
                    <a16:creationId xmlns:a16="http://schemas.microsoft.com/office/drawing/2014/main" id="{9C68937F-1E09-2C2A-07E6-9762A175C34F}"/>
                  </a:ext>
                </a:extLst>
              </p:cNvPr>
              <p:cNvGrpSpPr/>
              <p:nvPr/>
            </p:nvGrpSpPr>
            <p:grpSpPr>
              <a:xfrm flipH="1">
                <a:off x="8029157" y="2093194"/>
                <a:ext cx="291605" cy="623846"/>
                <a:chOff x="9405575" y="2061418"/>
                <a:chExt cx="291605" cy="623846"/>
              </a:xfrm>
              <a:grpFill/>
            </p:grpSpPr>
            <p:sp>
              <p:nvSpPr>
                <p:cNvPr id="18" name="Google Shape;8584;p59">
                  <a:extLst>
                    <a:ext uri="{FF2B5EF4-FFF2-40B4-BE49-F238E27FC236}">
                      <a16:creationId xmlns:a16="http://schemas.microsoft.com/office/drawing/2014/main" id="{AAD23D9E-6E78-12E0-1845-A67F1BDC08F2}"/>
                    </a:ext>
                  </a:extLst>
                </p:cNvPr>
                <p:cNvSpPr/>
                <p:nvPr/>
              </p:nvSpPr>
              <p:spPr>
                <a:xfrm>
                  <a:off x="9405575" y="2061418"/>
                  <a:ext cx="291379" cy="6238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3" h="45503" extrusionOk="0">
                      <a:moveTo>
                        <a:pt x="17225" y="1059"/>
                      </a:moveTo>
                      <a:cubicBezTo>
                        <a:pt x="20066" y="1059"/>
                        <a:pt x="20192" y="4831"/>
                        <a:pt x="20195" y="4980"/>
                      </a:cubicBezTo>
                      <a:lnTo>
                        <a:pt x="20195" y="42658"/>
                      </a:lnTo>
                      <a:cubicBezTo>
                        <a:pt x="19755" y="43076"/>
                        <a:pt x="18011" y="44441"/>
                        <a:pt x="14035" y="44441"/>
                      </a:cubicBezTo>
                      <a:cubicBezTo>
                        <a:pt x="9143" y="44441"/>
                        <a:pt x="6607" y="41481"/>
                        <a:pt x="6264" y="38549"/>
                      </a:cubicBezTo>
                      <a:cubicBezTo>
                        <a:pt x="6238" y="38342"/>
                        <a:pt x="6089" y="38168"/>
                        <a:pt x="5889" y="38106"/>
                      </a:cubicBezTo>
                      <a:cubicBezTo>
                        <a:pt x="5769" y="38071"/>
                        <a:pt x="2987" y="37194"/>
                        <a:pt x="3045" y="34127"/>
                      </a:cubicBezTo>
                      <a:cubicBezTo>
                        <a:pt x="3067" y="32998"/>
                        <a:pt x="3194" y="32212"/>
                        <a:pt x="3449" y="31665"/>
                      </a:cubicBezTo>
                      <a:cubicBezTo>
                        <a:pt x="3449" y="31665"/>
                        <a:pt x="3682" y="31319"/>
                        <a:pt x="3685" y="31277"/>
                      </a:cubicBezTo>
                      <a:cubicBezTo>
                        <a:pt x="3740" y="31205"/>
                        <a:pt x="3799" y="31141"/>
                        <a:pt x="3863" y="31082"/>
                      </a:cubicBezTo>
                      <a:cubicBezTo>
                        <a:pt x="4404" y="30567"/>
                        <a:pt x="5365" y="30335"/>
                        <a:pt x="7020" y="30335"/>
                      </a:cubicBezTo>
                      <a:cubicBezTo>
                        <a:pt x="7247" y="30335"/>
                        <a:pt x="7486" y="30339"/>
                        <a:pt x="7739" y="30348"/>
                      </a:cubicBezTo>
                      <a:cubicBezTo>
                        <a:pt x="8968" y="30388"/>
                        <a:pt x="10320" y="30407"/>
                        <a:pt x="11768" y="30407"/>
                      </a:cubicBezTo>
                      <a:cubicBezTo>
                        <a:pt x="11975" y="30407"/>
                        <a:pt x="12184" y="30407"/>
                        <a:pt x="12395" y="30406"/>
                      </a:cubicBezTo>
                      <a:lnTo>
                        <a:pt x="12408" y="30406"/>
                      </a:lnTo>
                      <a:cubicBezTo>
                        <a:pt x="12410" y="30406"/>
                        <a:pt x="12412" y="30406"/>
                        <a:pt x="12414" y="30406"/>
                      </a:cubicBezTo>
                      <a:cubicBezTo>
                        <a:pt x="14155" y="30406"/>
                        <a:pt x="15565" y="31819"/>
                        <a:pt x="15565" y="33561"/>
                      </a:cubicBezTo>
                      <a:lnTo>
                        <a:pt x="15565" y="35495"/>
                      </a:lnTo>
                      <a:cubicBezTo>
                        <a:pt x="15559" y="35793"/>
                        <a:pt x="15798" y="36039"/>
                        <a:pt x="16096" y="36039"/>
                      </a:cubicBezTo>
                      <a:cubicBezTo>
                        <a:pt x="16394" y="36039"/>
                        <a:pt x="16636" y="35793"/>
                        <a:pt x="16627" y="35495"/>
                      </a:cubicBezTo>
                      <a:lnTo>
                        <a:pt x="16627" y="33561"/>
                      </a:lnTo>
                      <a:cubicBezTo>
                        <a:pt x="16627" y="31233"/>
                        <a:pt x="14740" y="29345"/>
                        <a:pt x="12414" y="29345"/>
                      </a:cubicBezTo>
                      <a:cubicBezTo>
                        <a:pt x="12412" y="29345"/>
                        <a:pt x="12410" y="29345"/>
                        <a:pt x="12408" y="29345"/>
                      </a:cubicBezTo>
                      <a:lnTo>
                        <a:pt x="12392" y="29345"/>
                      </a:lnTo>
                      <a:cubicBezTo>
                        <a:pt x="12202" y="29346"/>
                        <a:pt x="12014" y="29346"/>
                        <a:pt x="11828" y="29346"/>
                      </a:cubicBezTo>
                      <a:cubicBezTo>
                        <a:pt x="10369" y="29346"/>
                        <a:pt x="9008" y="29324"/>
                        <a:pt x="7772" y="29287"/>
                      </a:cubicBezTo>
                      <a:cubicBezTo>
                        <a:pt x="7513" y="29278"/>
                        <a:pt x="7267" y="29274"/>
                        <a:pt x="7033" y="29274"/>
                      </a:cubicBezTo>
                      <a:cubicBezTo>
                        <a:pt x="5050" y="29274"/>
                        <a:pt x="3893" y="29586"/>
                        <a:pt x="3135" y="30309"/>
                      </a:cubicBezTo>
                      <a:cubicBezTo>
                        <a:pt x="3058" y="30380"/>
                        <a:pt x="2987" y="30458"/>
                        <a:pt x="2922" y="30536"/>
                      </a:cubicBezTo>
                      <a:cubicBezTo>
                        <a:pt x="1045" y="29510"/>
                        <a:pt x="1084" y="26828"/>
                        <a:pt x="1084" y="26799"/>
                      </a:cubicBezTo>
                      <a:lnTo>
                        <a:pt x="1084" y="26786"/>
                      </a:lnTo>
                      <a:lnTo>
                        <a:pt x="1084" y="21470"/>
                      </a:lnTo>
                      <a:cubicBezTo>
                        <a:pt x="1084" y="19979"/>
                        <a:pt x="1450" y="18885"/>
                        <a:pt x="2168" y="18212"/>
                      </a:cubicBezTo>
                      <a:cubicBezTo>
                        <a:pt x="2905" y="17528"/>
                        <a:pt x="3830" y="17480"/>
                        <a:pt x="4078" y="17480"/>
                      </a:cubicBezTo>
                      <a:cubicBezTo>
                        <a:pt x="4118" y="17480"/>
                        <a:pt x="4141" y="17481"/>
                        <a:pt x="4142" y="17481"/>
                      </a:cubicBezTo>
                      <a:cubicBezTo>
                        <a:pt x="4157" y="17483"/>
                        <a:pt x="4172" y="17483"/>
                        <a:pt x="4186" y="17483"/>
                      </a:cubicBezTo>
                      <a:cubicBezTo>
                        <a:pt x="4474" y="17483"/>
                        <a:pt x="4714" y="17249"/>
                        <a:pt x="4714" y="16954"/>
                      </a:cubicBezTo>
                      <a:lnTo>
                        <a:pt x="4714" y="12072"/>
                      </a:lnTo>
                      <a:cubicBezTo>
                        <a:pt x="4714" y="11082"/>
                        <a:pt x="4986" y="10325"/>
                        <a:pt x="5523" y="9820"/>
                      </a:cubicBezTo>
                      <a:cubicBezTo>
                        <a:pt x="6270" y="9115"/>
                        <a:pt x="7348" y="9065"/>
                        <a:pt x="7647" y="9065"/>
                      </a:cubicBezTo>
                      <a:cubicBezTo>
                        <a:pt x="7696" y="9065"/>
                        <a:pt x="7724" y="9066"/>
                        <a:pt x="7726" y="9066"/>
                      </a:cubicBezTo>
                      <a:cubicBezTo>
                        <a:pt x="7739" y="9067"/>
                        <a:pt x="7751" y="9067"/>
                        <a:pt x="7763" y="9067"/>
                      </a:cubicBezTo>
                      <a:cubicBezTo>
                        <a:pt x="8253" y="9067"/>
                        <a:pt x="8483" y="8447"/>
                        <a:pt x="8095" y="8128"/>
                      </a:cubicBezTo>
                      <a:cubicBezTo>
                        <a:pt x="7911" y="7976"/>
                        <a:pt x="7749" y="7749"/>
                        <a:pt x="7937" y="7216"/>
                      </a:cubicBezTo>
                      <a:cubicBezTo>
                        <a:pt x="8312" y="6167"/>
                        <a:pt x="9878" y="4614"/>
                        <a:pt x="11929" y="3269"/>
                      </a:cubicBezTo>
                      <a:cubicBezTo>
                        <a:pt x="13967" y="1926"/>
                        <a:pt x="16044" y="1059"/>
                        <a:pt x="17225" y="1059"/>
                      </a:cubicBezTo>
                      <a:close/>
                      <a:moveTo>
                        <a:pt x="17222" y="1"/>
                      </a:moveTo>
                      <a:cubicBezTo>
                        <a:pt x="14145" y="1"/>
                        <a:pt x="7898" y="4168"/>
                        <a:pt x="6937" y="6863"/>
                      </a:cubicBezTo>
                      <a:cubicBezTo>
                        <a:pt x="6782" y="7300"/>
                        <a:pt x="6752" y="7711"/>
                        <a:pt x="6846" y="8076"/>
                      </a:cubicBezTo>
                      <a:cubicBezTo>
                        <a:pt x="6241" y="8180"/>
                        <a:pt x="5452" y="8435"/>
                        <a:pt x="4805" y="9040"/>
                      </a:cubicBezTo>
                      <a:cubicBezTo>
                        <a:pt x="4041" y="9755"/>
                        <a:pt x="3656" y="10778"/>
                        <a:pt x="3656" y="12075"/>
                      </a:cubicBezTo>
                      <a:lnTo>
                        <a:pt x="3656" y="16446"/>
                      </a:lnTo>
                      <a:cubicBezTo>
                        <a:pt x="3093" y="16511"/>
                        <a:pt x="2220" y="16727"/>
                        <a:pt x="1460" y="17426"/>
                      </a:cubicBezTo>
                      <a:cubicBezTo>
                        <a:pt x="508" y="18303"/>
                        <a:pt x="23" y="19665"/>
                        <a:pt x="23" y="21470"/>
                      </a:cubicBezTo>
                      <a:lnTo>
                        <a:pt x="23" y="26779"/>
                      </a:lnTo>
                      <a:cubicBezTo>
                        <a:pt x="20" y="27006"/>
                        <a:pt x="0" y="30147"/>
                        <a:pt x="2388" y="31454"/>
                      </a:cubicBezTo>
                      <a:cubicBezTo>
                        <a:pt x="2136" y="32118"/>
                        <a:pt x="2006" y="32975"/>
                        <a:pt x="1984" y="34107"/>
                      </a:cubicBezTo>
                      <a:cubicBezTo>
                        <a:pt x="1922" y="37288"/>
                        <a:pt x="4352" y="38614"/>
                        <a:pt x="5254" y="38996"/>
                      </a:cubicBezTo>
                      <a:cubicBezTo>
                        <a:pt x="5533" y="40711"/>
                        <a:pt x="6429" y="42273"/>
                        <a:pt x="7797" y="43428"/>
                      </a:cubicBezTo>
                      <a:cubicBezTo>
                        <a:pt x="9405" y="44784"/>
                        <a:pt x="11560" y="45502"/>
                        <a:pt x="14035" y="45502"/>
                      </a:cubicBezTo>
                      <a:cubicBezTo>
                        <a:pt x="19270" y="45502"/>
                        <a:pt x="21065" y="43292"/>
                        <a:pt x="21140" y="43199"/>
                      </a:cubicBezTo>
                      <a:cubicBezTo>
                        <a:pt x="21214" y="43105"/>
                        <a:pt x="21253" y="42992"/>
                        <a:pt x="21253" y="42872"/>
                      </a:cubicBezTo>
                      <a:lnTo>
                        <a:pt x="21253" y="4967"/>
                      </a:lnTo>
                      <a:cubicBezTo>
                        <a:pt x="21217" y="3249"/>
                        <a:pt x="20328" y="1"/>
                        <a:pt x="17222" y="1"/>
                      </a:cubicBezTo>
                      <a:close/>
                    </a:path>
                  </a:pathLst>
                </a:custGeom>
                <a:grpFill/>
                <a:ln>
                  <a:solidFill>
                    <a:srgbClr val="00CADA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" name="Google Shape;8585;p59">
                  <a:extLst>
                    <a:ext uri="{FF2B5EF4-FFF2-40B4-BE49-F238E27FC236}">
                      <a16:creationId xmlns:a16="http://schemas.microsoft.com/office/drawing/2014/main" id="{B1B8E30C-7DD4-C877-6561-6BB5A7A6ED81}"/>
                    </a:ext>
                  </a:extLst>
                </p:cNvPr>
                <p:cNvSpPr/>
                <p:nvPr/>
              </p:nvSpPr>
              <p:spPr>
                <a:xfrm>
                  <a:off x="9535402" y="2540968"/>
                  <a:ext cx="161778" cy="689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00" h="5029" extrusionOk="0">
                      <a:moveTo>
                        <a:pt x="11270" y="1"/>
                      </a:moveTo>
                      <a:cubicBezTo>
                        <a:pt x="11264" y="1"/>
                        <a:pt x="11258" y="1"/>
                        <a:pt x="11252" y="1"/>
                      </a:cubicBezTo>
                      <a:lnTo>
                        <a:pt x="4326" y="1"/>
                      </a:lnTo>
                      <a:cubicBezTo>
                        <a:pt x="1938" y="4"/>
                        <a:pt x="0" y="1939"/>
                        <a:pt x="0" y="4327"/>
                      </a:cubicBezTo>
                      <a:lnTo>
                        <a:pt x="0" y="4498"/>
                      </a:lnTo>
                      <a:cubicBezTo>
                        <a:pt x="0" y="4789"/>
                        <a:pt x="236" y="5029"/>
                        <a:pt x="527" y="5029"/>
                      </a:cubicBezTo>
                      <a:cubicBezTo>
                        <a:pt x="822" y="5029"/>
                        <a:pt x="1061" y="4789"/>
                        <a:pt x="1058" y="4498"/>
                      </a:cubicBezTo>
                      <a:lnTo>
                        <a:pt x="1058" y="4327"/>
                      </a:lnTo>
                      <a:cubicBezTo>
                        <a:pt x="1061" y="2524"/>
                        <a:pt x="2524" y="1062"/>
                        <a:pt x="4326" y="1062"/>
                      </a:cubicBezTo>
                      <a:lnTo>
                        <a:pt x="11252" y="1062"/>
                      </a:lnTo>
                      <a:cubicBezTo>
                        <a:pt x="11256" y="1062"/>
                        <a:pt x="11260" y="1062"/>
                        <a:pt x="11264" y="1062"/>
                      </a:cubicBezTo>
                      <a:cubicBezTo>
                        <a:pt x="11557" y="1062"/>
                        <a:pt x="11799" y="825"/>
                        <a:pt x="11799" y="532"/>
                      </a:cubicBezTo>
                      <a:cubicBezTo>
                        <a:pt x="11799" y="237"/>
                        <a:pt x="11560" y="1"/>
                        <a:pt x="11270" y="1"/>
                      </a:cubicBezTo>
                      <a:close/>
                    </a:path>
                  </a:pathLst>
                </a:custGeom>
                <a:grpFill/>
                <a:ln>
                  <a:solidFill>
                    <a:srgbClr val="00CADA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" name="Google Shape;8586;p59">
                  <a:extLst>
                    <a:ext uri="{FF2B5EF4-FFF2-40B4-BE49-F238E27FC236}">
                      <a16:creationId xmlns:a16="http://schemas.microsoft.com/office/drawing/2014/main" id="{F6D74F01-8A86-57E4-1385-4B0269FFABC0}"/>
                    </a:ext>
                  </a:extLst>
                </p:cNvPr>
                <p:cNvSpPr/>
                <p:nvPr/>
              </p:nvSpPr>
              <p:spPr>
                <a:xfrm>
                  <a:off x="9455875" y="2286606"/>
                  <a:ext cx="137251" cy="1121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11" h="8180" extrusionOk="0">
                      <a:moveTo>
                        <a:pt x="515" y="1"/>
                      </a:moveTo>
                      <a:cubicBezTo>
                        <a:pt x="230" y="7"/>
                        <a:pt x="0" y="243"/>
                        <a:pt x="0" y="531"/>
                      </a:cubicBezTo>
                      <a:cubicBezTo>
                        <a:pt x="0" y="819"/>
                        <a:pt x="230" y="1052"/>
                        <a:pt x="515" y="1062"/>
                      </a:cubicBezTo>
                      <a:lnTo>
                        <a:pt x="4979" y="1062"/>
                      </a:lnTo>
                      <a:cubicBezTo>
                        <a:pt x="7173" y="1062"/>
                        <a:pt x="8946" y="2838"/>
                        <a:pt x="8949" y="5031"/>
                      </a:cubicBezTo>
                      <a:lnTo>
                        <a:pt x="8949" y="7649"/>
                      </a:lnTo>
                      <a:cubicBezTo>
                        <a:pt x="8949" y="7943"/>
                        <a:pt x="9188" y="8179"/>
                        <a:pt x="9480" y="8179"/>
                      </a:cubicBezTo>
                      <a:cubicBezTo>
                        <a:pt x="9771" y="8179"/>
                        <a:pt x="10010" y="7943"/>
                        <a:pt x="10010" y="7652"/>
                      </a:cubicBezTo>
                      <a:lnTo>
                        <a:pt x="10010" y="5031"/>
                      </a:lnTo>
                      <a:cubicBezTo>
                        <a:pt x="10007" y="2252"/>
                        <a:pt x="7758" y="4"/>
                        <a:pt x="4979" y="1"/>
                      </a:cubicBezTo>
                      <a:close/>
                    </a:path>
                  </a:pathLst>
                </a:custGeom>
                <a:grpFill/>
                <a:ln>
                  <a:solidFill>
                    <a:srgbClr val="00CADA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" name="Google Shape;8587;p59">
                  <a:extLst>
                    <a:ext uri="{FF2B5EF4-FFF2-40B4-BE49-F238E27FC236}">
                      <a16:creationId xmlns:a16="http://schemas.microsoft.com/office/drawing/2014/main" id="{839B1E75-048F-1DA0-6903-AAFBB350815D}"/>
                    </a:ext>
                  </a:extLst>
                </p:cNvPr>
                <p:cNvSpPr/>
                <p:nvPr/>
              </p:nvSpPr>
              <p:spPr>
                <a:xfrm>
                  <a:off x="9578545" y="2355317"/>
                  <a:ext cx="116370" cy="145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88" h="1062" extrusionOk="0">
                      <a:moveTo>
                        <a:pt x="519" y="0"/>
                      </a:moveTo>
                      <a:cubicBezTo>
                        <a:pt x="231" y="10"/>
                        <a:pt x="1" y="243"/>
                        <a:pt x="1" y="531"/>
                      </a:cubicBezTo>
                      <a:cubicBezTo>
                        <a:pt x="1" y="819"/>
                        <a:pt x="231" y="1051"/>
                        <a:pt x="519" y="1061"/>
                      </a:cubicBezTo>
                      <a:lnTo>
                        <a:pt x="7973" y="1061"/>
                      </a:lnTo>
                      <a:cubicBezTo>
                        <a:pt x="8261" y="1051"/>
                        <a:pt x="8487" y="819"/>
                        <a:pt x="8487" y="531"/>
                      </a:cubicBezTo>
                      <a:cubicBezTo>
                        <a:pt x="8487" y="243"/>
                        <a:pt x="8261" y="10"/>
                        <a:pt x="7973" y="0"/>
                      </a:cubicBezTo>
                      <a:close/>
                    </a:path>
                  </a:pathLst>
                </a:custGeom>
                <a:grpFill/>
                <a:ln>
                  <a:solidFill>
                    <a:srgbClr val="00CADA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" name="Google Shape;8588;p59">
                  <a:extLst>
                    <a:ext uri="{FF2B5EF4-FFF2-40B4-BE49-F238E27FC236}">
                      <a16:creationId xmlns:a16="http://schemas.microsoft.com/office/drawing/2014/main" id="{557477FC-CA2D-6735-E74C-4C7ED786D9A4}"/>
                    </a:ext>
                  </a:extLst>
                </p:cNvPr>
                <p:cNvSpPr/>
                <p:nvPr/>
              </p:nvSpPr>
              <p:spPr>
                <a:xfrm>
                  <a:off x="9533620" y="2389824"/>
                  <a:ext cx="104429" cy="582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17" h="4248" extrusionOk="0">
                      <a:moveTo>
                        <a:pt x="2890" y="0"/>
                      </a:moveTo>
                      <a:cubicBezTo>
                        <a:pt x="1295" y="0"/>
                        <a:pt x="4" y="1294"/>
                        <a:pt x="1" y="2889"/>
                      </a:cubicBezTo>
                      <a:lnTo>
                        <a:pt x="1" y="3439"/>
                      </a:lnTo>
                      <a:cubicBezTo>
                        <a:pt x="10" y="3724"/>
                        <a:pt x="243" y="3954"/>
                        <a:pt x="531" y="3954"/>
                      </a:cubicBezTo>
                      <a:cubicBezTo>
                        <a:pt x="819" y="3954"/>
                        <a:pt x="1055" y="3724"/>
                        <a:pt x="1062" y="3439"/>
                      </a:cubicBezTo>
                      <a:lnTo>
                        <a:pt x="1062" y="2889"/>
                      </a:lnTo>
                      <a:cubicBezTo>
                        <a:pt x="1062" y="1880"/>
                        <a:pt x="1880" y="1061"/>
                        <a:pt x="2890" y="1058"/>
                      </a:cubicBezTo>
                      <a:lnTo>
                        <a:pt x="4669" y="1058"/>
                      </a:lnTo>
                      <a:cubicBezTo>
                        <a:pt x="5711" y="1061"/>
                        <a:pt x="6555" y="1902"/>
                        <a:pt x="6555" y="2944"/>
                      </a:cubicBezTo>
                      <a:lnTo>
                        <a:pt x="6555" y="3717"/>
                      </a:lnTo>
                      <a:cubicBezTo>
                        <a:pt x="6555" y="4012"/>
                        <a:pt x="6795" y="4248"/>
                        <a:pt x="7086" y="4248"/>
                      </a:cubicBezTo>
                      <a:cubicBezTo>
                        <a:pt x="7380" y="4248"/>
                        <a:pt x="7617" y="4012"/>
                        <a:pt x="7617" y="3717"/>
                      </a:cubicBezTo>
                      <a:lnTo>
                        <a:pt x="7617" y="2944"/>
                      </a:lnTo>
                      <a:cubicBezTo>
                        <a:pt x="7613" y="1320"/>
                        <a:pt x="6297" y="0"/>
                        <a:pt x="4669" y="0"/>
                      </a:cubicBezTo>
                      <a:close/>
                    </a:path>
                  </a:pathLst>
                </a:custGeom>
                <a:grpFill/>
                <a:ln>
                  <a:solidFill>
                    <a:srgbClr val="00CADA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" name="Google Shape;8589;p59">
                  <a:extLst>
                    <a:ext uri="{FF2B5EF4-FFF2-40B4-BE49-F238E27FC236}">
                      <a16:creationId xmlns:a16="http://schemas.microsoft.com/office/drawing/2014/main" id="{31F03BF0-7065-0F33-FA52-A2BB3C2A35F2}"/>
                    </a:ext>
                  </a:extLst>
                </p:cNvPr>
                <p:cNvSpPr/>
                <p:nvPr/>
              </p:nvSpPr>
              <p:spPr>
                <a:xfrm>
                  <a:off x="9504885" y="2171202"/>
                  <a:ext cx="97684" cy="145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25" h="1059" extrusionOk="0">
                      <a:moveTo>
                        <a:pt x="6598" y="0"/>
                      </a:moveTo>
                      <a:cubicBezTo>
                        <a:pt x="6592" y="0"/>
                        <a:pt x="6587" y="0"/>
                        <a:pt x="6581" y="0"/>
                      </a:cubicBezTo>
                      <a:lnTo>
                        <a:pt x="515" y="0"/>
                      </a:lnTo>
                      <a:cubicBezTo>
                        <a:pt x="227" y="7"/>
                        <a:pt x="0" y="243"/>
                        <a:pt x="0" y="528"/>
                      </a:cubicBezTo>
                      <a:cubicBezTo>
                        <a:pt x="0" y="816"/>
                        <a:pt x="227" y="1052"/>
                        <a:pt x="515" y="1058"/>
                      </a:cubicBezTo>
                      <a:lnTo>
                        <a:pt x="6581" y="1058"/>
                      </a:lnTo>
                      <a:cubicBezTo>
                        <a:pt x="6587" y="1058"/>
                        <a:pt x="6592" y="1059"/>
                        <a:pt x="6598" y="1059"/>
                      </a:cubicBezTo>
                      <a:cubicBezTo>
                        <a:pt x="6888" y="1059"/>
                        <a:pt x="7124" y="823"/>
                        <a:pt x="7124" y="528"/>
                      </a:cubicBezTo>
                      <a:cubicBezTo>
                        <a:pt x="7124" y="236"/>
                        <a:pt x="6888" y="0"/>
                        <a:pt x="6598" y="0"/>
                      </a:cubicBezTo>
                      <a:close/>
                    </a:path>
                  </a:pathLst>
                </a:custGeom>
                <a:grpFill/>
                <a:ln>
                  <a:solidFill>
                    <a:srgbClr val="00CADA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" name="Google Shape;8590;p59">
                  <a:extLst>
                    <a:ext uri="{FF2B5EF4-FFF2-40B4-BE49-F238E27FC236}">
                      <a16:creationId xmlns:a16="http://schemas.microsoft.com/office/drawing/2014/main" id="{96FAA2EC-BBCF-FC9A-B4C4-133AC9469BC7}"/>
                    </a:ext>
                  </a:extLst>
                </p:cNvPr>
                <p:cNvSpPr/>
                <p:nvPr/>
              </p:nvSpPr>
              <p:spPr>
                <a:xfrm>
                  <a:off x="9587826" y="2129731"/>
                  <a:ext cx="106993" cy="974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04" h="7109" extrusionOk="0">
                      <a:moveTo>
                        <a:pt x="4230" y="0"/>
                      </a:moveTo>
                      <a:cubicBezTo>
                        <a:pt x="4224" y="0"/>
                        <a:pt x="4218" y="0"/>
                        <a:pt x="4213" y="0"/>
                      </a:cubicBezTo>
                      <a:lnTo>
                        <a:pt x="3339" y="0"/>
                      </a:lnTo>
                      <a:cubicBezTo>
                        <a:pt x="1495" y="0"/>
                        <a:pt x="3" y="1495"/>
                        <a:pt x="0" y="3336"/>
                      </a:cubicBezTo>
                      <a:lnTo>
                        <a:pt x="0" y="3850"/>
                      </a:lnTo>
                      <a:cubicBezTo>
                        <a:pt x="3" y="5649"/>
                        <a:pt x="1459" y="7108"/>
                        <a:pt x="3258" y="7108"/>
                      </a:cubicBezTo>
                      <a:lnTo>
                        <a:pt x="7286" y="7108"/>
                      </a:lnTo>
                      <a:cubicBezTo>
                        <a:pt x="7574" y="7102"/>
                        <a:pt x="7804" y="6866"/>
                        <a:pt x="7804" y="6578"/>
                      </a:cubicBezTo>
                      <a:cubicBezTo>
                        <a:pt x="7804" y="6290"/>
                        <a:pt x="7574" y="6057"/>
                        <a:pt x="7286" y="6047"/>
                      </a:cubicBezTo>
                      <a:lnTo>
                        <a:pt x="3258" y="6047"/>
                      </a:lnTo>
                      <a:cubicBezTo>
                        <a:pt x="2045" y="6047"/>
                        <a:pt x="1061" y="5064"/>
                        <a:pt x="1061" y="3850"/>
                      </a:cubicBezTo>
                      <a:lnTo>
                        <a:pt x="1061" y="3336"/>
                      </a:lnTo>
                      <a:cubicBezTo>
                        <a:pt x="1061" y="2081"/>
                        <a:pt x="2080" y="1061"/>
                        <a:pt x="3339" y="1058"/>
                      </a:cubicBezTo>
                      <a:lnTo>
                        <a:pt x="4213" y="1058"/>
                      </a:lnTo>
                      <a:cubicBezTo>
                        <a:pt x="4218" y="1058"/>
                        <a:pt x="4224" y="1059"/>
                        <a:pt x="4230" y="1059"/>
                      </a:cubicBezTo>
                      <a:cubicBezTo>
                        <a:pt x="4520" y="1059"/>
                        <a:pt x="4756" y="823"/>
                        <a:pt x="4756" y="528"/>
                      </a:cubicBezTo>
                      <a:cubicBezTo>
                        <a:pt x="4756" y="236"/>
                        <a:pt x="4520" y="0"/>
                        <a:pt x="4230" y="0"/>
                      </a:cubicBezTo>
                      <a:close/>
                    </a:path>
                  </a:pathLst>
                </a:custGeom>
                <a:grpFill/>
                <a:ln>
                  <a:solidFill>
                    <a:srgbClr val="00CADA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32" name="Google Shape;9894;p63">
            <a:extLst>
              <a:ext uri="{FF2B5EF4-FFF2-40B4-BE49-F238E27FC236}">
                <a16:creationId xmlns:a16="http://schemas.microsoft.com/office/drawing/2014/main" id="{E383EFB5-77FE-FCD1-9C15-C5B0E1C1D6BB}"/>
              </a:ext>
            </a:extLst>
          </p:cNvPr>
          <p:cNvGrpSpPr/>
          <p:nvPr/>
        </p:nvGrpSpPr>
        <p:grpSpPr>
          <a:xfrm>
            <a:off x="6308236" y="1534951"/>
            <a:ext cx="365344" cy="289753"/>
            <a:chOff x="-62882850" y="1999375"/>
            <a:chExt cx="315850" cy="250500"/>
          </a:xfrm>
          <a:solidFill>
            <a:srgbClr val="00CADA"/>
          </a:solidFill>
        </p:grpSpPr>
        <p:sp>
          <p:nvSpPr>
            <p:cNvPr id="33" name="Google Shape;9895;p63">
              <a:extLst>
                <a:ext uri="{FF2B5EF4-FFF2-40B4-BE49-F238E27FC236}">
                  <a16:creationId xmlns:a16="http://schemas.microsoft.com/office/drawing/2014/main" id="{4F488E31-2E9E-2976-305A-E24FA31C95B3}"/>
                </a:ext>
              </a:extLst>
            </p:cNvPr>
            <p:cNvSpPr/>
            <p:nvPr/>
          </p:nvSpPr>
          <p:spPr>
            <a:xfrm>
              <a:off x="-62882850" y="1999375"/>
              <a:ext cx="315850" cy="250500"/>
            </a:xfrm>
            <a:custGeom>
              <a:avLst/>
              <a:gdLst/>
              <a:ahLst/>
              <a:cxnLst/>
              <a:rect l="l" t="t" r="r" b="b"/>
              <a:pathLst>
                <a:path w="12634" h="10020" extrusionOk="0">
                  <a:moveTo>
                    <a:pt x="10586" y="851"/>
                  </a:moveTo>
                  <a:cubicBezTo>
                    <a:pt x="10838" y="851"/>
                    <a:pt x="11027" y="1040"/>
                    <a:pt x="11027" y="1261"/>
                  </a:cubicBezTo>
                  <a:lnTo>
                    <a:pt x="11027" y="7499"/>
                  </a:lnTo>
                  <a:lnTo>
                    <a:pt x="1638" y="7499"/>
                  </a:lnTo>
                  <a:lnTo>
                    <a:pt x="1638" y="1261"/>
                  </a:lnTo>
                  <a:lnTo>
                    <a:pt x="1607" y="1261"/>
                  </a:lnTo>
                  <a:cubicBezTo>
                    <a:pt x="1607" y="1040"/>
                    <a:pt x="1796" y="851"/>
                    <a:pt x="2048" y="851"/>
                  </a:cubicBezTo>
                  <a:close/>
                  <a:moveTo>
                    <a:pt x="11814" y="8318"/>
                  </a:moveTo>
                  <a:lnTo>
                    <a:pt x="11814" y="8727"/>
                  </a:lnTo>
                  <a:cubicBezTo>
                    <a:pt x="11814" y="8948"/>
                    <a:pt x="11594" y="9137"/>
                    <a:pt x="11405" y="9137"/>
                  </a:cubicBezTo>
                  <a:lnTo>
                    <a:pt x="1197" y="9137"/>
                  </a:lnTo>
                  <a:cubicBezTo>
                    <a:pt x="977" y="9137"/>
                    <a:pt x="788" y="8948"/>
                    <a:pt x="788" y="8727"/>
                  </a:cubicBezTo>
                  <a:lnTo>
                    <a:pt x="788" y="8318"/>
                  </a:lnTo>
                  <a:close/>
                  <a:moveTo>
                    <a:pt x="2048" y="1"/>
                  </a:moveTo>
                  <a:cubicBezTo>
                    <a:pt x="1355" y="1"/>
                    <a:pt x="788" y="568"/>
                    <a:pt x="788" y="1261"/>
                  </a:cubicBezTo>
                  <a:lnTo>
                    <a:pt x="788" y="7499"/>
                  </a:lnTo>
                  <a:lnTo>
                    <a:pt x="378" y="7499"/>
                  </a:lnTo>
                  <a:cubicBezTo>
                    <a:pt x="158" y="7499"/>
                    <a:pt x="0" y="7688"/>
                    <a:pt x="0" y="7940"/>
                  </a:cubicBezTo>
                  <a:lnTo>
                    <a:pt x="0" y="8759"/>
                  </a:lnTo>
                  <a:cubicBezTo>
                    <a:pt x="0" y="9420"/>
                    <a:pt x="536" y="10019"/>
                    <a:pt x="1197" y="10019"/>
                  </a:cubicBezTo>
                  <a:lnTo>
                    <a:pt x="11405" y="10019"/>
                  </a:lnTo>
                  <a:cubicBezTo>
                    <a:pt x="12066" y="10019"/>
                    <a:pt x="12634" y="9452"/>
                    <a:pt x="12634" y="8759"/>
                  </a:cubicBezTo>
                  <a:lnTo>
                    <a:pt x="12634" y="7940"/>
                  </a:lnTo>
                  <a:cubicBezTo>
                    <a:pt x="12634" y="7656"/>
                    <a:pt x="12444" y="7499"/>
                    <a:pt x="12224" y="7499"/>
                  </a:cubicBezTo>
                  <a:lnTo>
                    <a:pt x="11814" y="7499"/>
                  </a:lnTo>
                  <a:lnTo>
                    <a:pt x="11814" y="1261"/>
                  </a:lnTo>
                  <a:cubicBezTo>
                    <a:pt x="11814" y="599"/>
                    <a:pt x="11247" y="1"/>
                    <a:pt x="10586" y="1"/>
                  </a:cubicBezTo>
                  <a:close/>
                </a:path>
              </a:pathLst>
            </a:custGeom>
            <a:grpFill/>
            <a:ln>
              <a:solidFill>
                <a:srgbClr val="00CADA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9896;p63">
              <a:extLst>
                <a:ext uri="{FF2B5EF4-FFF2-40B4-BE49-F238E27FC236}">
                  <a16:creationId xmlns:a16="http://schemas.microsoft.com/office/drawing/2014/main" id="{220E7B4E-31B8-C1B5-CDBD-2FACA06FB609}"/>
                </a:ext>
              </a:extLst>
            </p:cNvPr>
            <p:cNvSpPr/>
            <p:nvPr/>
          </p:nvSpPr>
          <p:spPr>
            <a:xfrm>
              <a:off x="-62806475" y="2062375"/>
              <a:ext cx="146525" cy="103800"/>
            </a:xfrm>
            <a:custGeom>
              <a:avLst/>
              <a:gdLst/>
              <a:ahLst/>
              <a:cxnLst/>
              <a:rect l="l" t="t" r="r" b="b"/>
              <a:pathLst>
                <a:path w="5861" h="4152" extrusionOk="0">
                  <a:moveTo>
                    <a:pt x="3782" y="1"/>
                  </a:moveTo>
                  <a:cubicBezTo>
                    <a:pt x="3561" y="1"/>
                    <a:pt x="3341" y="221"/>
                    <a:pt x="3341" y="410"/>
                  </a:cubicBezTo>
                  <a:cubicBezTo>
                    <a:pt x="3341" y="631"/>
                    <a:pt x="3561" y="852"/>
                    <a:pt x="3782" y="852"/>
                  </a:cubicBezTo>
                  <a:lnTo>
                    <a:pt x="4443" y="852"/>
                  </a:lnTo>
                  <a:lnTo>
                    <a:pt x="2962" y="2332"/>
                  </a:lnTo>
                  <a:lnTo>
                    <a:pt x="2395" y="1765"/>
                  </a:lnTo>
                  <a:cubicBezTo>
                    <a:pt x="2332" y="1686"/>
                    <a:pt x="2230" y="1647"/>
                    <a:pt x="2124" y="1647"/>
                  </a:cubicBezTo>
                  <a:cubicBezTo>
                    <a:pt x="2017" y="1647"/>
                    <a:pt x="1907" y="1686"/>
                    <a:pt x="1828" y="1765"/>
                  </a:cubicBezTo>
                  <a:lnTo>
                    <a:pt x="159" y="3435"/>
                  </a:lnTo>
                  <a:cubicBezTo>
                    <a:pt x="1" y="3592"/>
                    <a:pt x="1" y="3876"/>
                    <a:pt x="159" y="4034"/>
                  </a:cubicBezTo>
                  <a:cubicBezTo>
                    <a:pt x="237" y="4112"/>
                    <a:pt x="348" y="4152"/>
                    <a:pt x="458" y="4152"/>
                  </a:cubicBezTo>
                  <a:cubicBezTo>
                    <a:pt x="568" y="4152"/>
                    <a:pt x="678" y="4112"/>
                    <a:pt x="757" y="4034"/>
                  </a:cubicBezTo>
                  <a:lnTo>
                    <a:pt x="2143" y="2647"/>
                  </a:lnTo>
                  <a:lnTo>
                    <a:pt x="2679" y="3183"/>
                  </a:lnTo>
                  <a:cubicBezTo>
                    <a:pt x="2758" y="3262"/>
                    <a:pt x="2868" y="3301"/>
                    <a:pt x="2978" y="3301"/>
                  </a:cubicBezTo>
                  <a:cubicBezTo>
                    <a:pt x="3088" y="3301"/>
                    <a:pt x="3199" y="3262"/>
                    <a:pt x="3278" y="3183"/>
                  </a:cubicBezTo>
                  <a:lnTo>
                    <a:pt x="5042" y="1419"/>
                  </a:lnTo>
                  <a:lnTo>
                    <a:pt x="5042" y="2080"/>
                  </a:lnTo>
                  <a:cubicBezTo>
                    <a:pt x="5042" y="2332"/>
                    <a:pt x="5231" y="2521"/>
                    <a:pt x="5451" y="2521"/>
                  </a:cubicBezTo>
                  <a:cubicBezTo>
                    <a:pt x="5640" y="2521"/>
                    <a:pt x="5861" y="2332"/>
                    <a:pt x="5861" y="2080"/>
                  </a:cubicBezTo>
                  <a:lnTo>
                    <a:pt x="5861" y="442"/>
                  </a:lnTo>
                  <a:cubicBezTo>
                    <a:pt x="5861" y="158"/>
                    <a:pt x="5672" y="1"/>
                    <a:pt x="5451" y="1"/>
                  </a:cubicBezTo>
                  <a:close/>
                </a:path>
              </a:pathLst>
            </a:custGeom>
            <a:grpFill/>
            <a:ln>
              <a:solidFill>
                <a:srgbClr val="00CADA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Google Shape;1116;p4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ikanam_chipi_chipi</a:t>
            </a:r>
            <a:endParaRPr dirty="0"/>
          </a:p>
        </p:txBody>
      </p:sp>
      <p:pic>
        <p:nvPicPr>
          <p:cNvPr id="22" name="Picture 4" descr="A person in a red shirt&#10;&#10;Description automatically generated">
            <a:extLst>
              <a:ext uri="{FF2B5EF4-FFF2-40B4-BE49-F238E27FC236}">
                <a16:creationId xmlns:a16="http://schemas.microsoft.com/office/drawing/2014/main" id="{1C39DC16-A51D-7515-4EFA-9AA204620B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5308" y="1114738"/>
            <a:ext cx="2353948" cy="262043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6DC284B3-D8D9-CF60-6B01-EA0BCC96BBCC}"/>
              </a:ext>
            </a:extLst>
          </p:cNvPr>
          <p:cNvSpPr txBox="1"/>
          <p:nvPr/>
        </p:nvSpPr>
        <p:spPr>
          <a:xfrm>
            <a:off x="3667193" y="3816106"/>
            <a:ext cx="15396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solidFill>
                  <a:schemeClr val="accent1">
                    <a:lumMod val="90000"/>
                    <a:lumOff val="10000"/>
                  </a:schemeClr>
                </a:solidFill>
              </a:rPr>
              <a:t>Максим Ляра</a:t>
            </a:r>
          </a:p>
        </p:txBody>
      </p:sp>
      <p:pic>
        <p:nvPicPr>
          <p:cNvPr id="24" name="Picture 8" descr="A person taking a selfie&#10;&#10;Description automatically generated">
            <a:extLst>
              <a:ext uri="{FF2B5EF4-FFF2-40B4-BE49-F238E27FC236}">
                <a16:creationId xmlns:a16="http://schemas.microsoft.com/office/drawing/2014/main" id="{5A5D85E5-4A6F-2875-D8ED-FFE0EEFCCE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305950" y="1462335"/>
            <a:ext cx="2621119" cy="1965839"/>
          </a:xfrm>
          <a:prstGeom prst="rect">
            <a:avLst/>
          </a:prstGeom>
        </p:spPr>
      </p:pic>
      <p:pic>
        <p:nvPicPr>
          <p:cNvPr id="25" name="Picture 10" descr="A person in a black sweatshirt&#10;&#10;Description automatically generated">
            <a:extLst>
              <a:ext uri="{FF2B5EF4-FFF2-40B4-BE49-F238E27FC236}">
                <a16:creationId xmlns:a16="http://schemas.microsoft.com/office/drawing/2014/main" id="{9F5CBDBD-992E-8AD4-19CE-31BFA537DC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4449" y="1134695"/>
            <a:ext cx="1965839" cy="2621118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7732C4DF-9711-9860-33CC-1AE3713D36F8}"/>
              </a:ext>
            </a:extLst>
          </p:cNvPr>
          <p:cNvSpPr txBox="1"/>
          <p:nvPr/>
        </p:nvSpPr>
        <p:spPr>
          <a:xfrm>
            <a:off x="6342386" y="3815430"/>
            <a:ext cx="20197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solidFill>
                  <a:schemeClr val="accent1">
                    <a:lumMod val="90000"/>
                    <a:lumOff val="10000"/>
                  </a:schemeClr>
                </a:solidFill>
              </a:rPr>
              <a:t>Станислав Палатов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A21A60E-C8F2-ED71-8323-B8A804585CE5}"/>
              </a:ext>
            </a:extLst>
          </p:cNvPr>
          <p:cNvSpPr txBox="1"/>
          <p:nvPr/>
        </p:nvSpPr>
        <p:spPr>
          <a:xfrm>
            <a:off x="749571" y="3815430"/>
            <a:ext cx="17338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solidFill>
                  <a:schemeClr val="accent1">
                    <a:lumMod val="90000"/>
                    <a:lumOff val="10000"/>
                  </a:schemeClr>
                </a:solidFill>
              </a:rPr>
              <a:t>Аделя Сабирова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A4BA055-C2F8-1774-539F-DFF7238169ED}"/>
              </a:ext>
            </a:extLst>
          </p:cNvPr>
          <p:cNvSpPr txBox="1"/>
          <p:nvPr/>
        </p:nvSpPr>
        <p:spPr>
          <a:xfrm>
            <a:off x="3200137" y="4193968"/>
            <a:ext cx="24737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90000"/>
                    <a:lumOff val="10000"/>
                  </a:schemeClr>
                </a:solidFill>
              </a:rPr>
              <a:t>Team lead, Data scientist </a:t>
            </a:r>
            <a:endParaRPr lang="ru-RU" dirty="0">
              <a:solidFill>
                <a:schemeClr val="accent1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E91736A-B0FC-09B6-E5DB-3DA29320379C}"/>
              </a:ext>
            </a:extLst>
          </p:cNvPr>
          <p:cNvSpPr txBox="1"/>
          <p:nvPr/>
        </p:nvSpPr>
        <p:spPr>
          <a:xfrm>
            <a:off x="6525695" y="4194141"/>
            <a:ext cx="18364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90000"/>
                    <a:lumOff val="10000"/>
                  </a:schemeClr>
                </a:solidFill>
              </a:rPr>
              <a:t>Data scientist</a:t>
            </a:r>
            <a:endParaRPr lang="ru-RU" dirty="0">
              <a:solidFill>
                <a:schemeClr val="accent1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87C3764-9E36-DBDE-DBB3-4A7E5C25B36E}"/>
              </a:ext>
            </a:extLst>
          </p:cNvPr>
          <p:cNvSpPr txBox="1"/>
          <p:nvPr/>
        </p:nvSpPr>
        <p:spPr>
          <a:xfrm>
            <a:off x="815686" y="4193292"/>
            <a:ext cx="23844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90000"/>
                    <a:lumOff val="10000"/>
                  </a:schemeClr>
                </a:solidFill>
              </a:rPr>
              <a:t>Analytic,</a:t>
            </a:r>
            <a:r>
              <a:rPr lang="ru-RU" dirty="0">
                <a:solidFill>
                  <a:schemeClr val="accent1">
                    <a:lumMod val="90000"/>
                    <a:lumOff val="10000"/>
                  </a:schemeClr>
                </a:solidFill>
              </a:rPr>
              <a:t> </a:t>
            </a:r>
            <a:r>
              <a:rPr lang="en-US" dirty="0">
                <a:solidFill>
                  <a:schemeClr val="accent1">
                    <a:lumMod val="90000"/>
                    <a:lumOff val="10000"/>
                  </a:schemeClr>
                </a:solidFill>
              </a:rPr>
              <a:t>designer</a:t>
            </a:r>
            <a:endParaRPr lang="ru-RU" dirty="0">
              <a:solidFill>
                <a:schemeClr val="accent1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40A5FF9-4B34-336C-90CF-DCC3987E256D}"/>
              </a:ext>
            </a:extLst>
          </p:cNvPr>
          <p:cNvSpPr txBox="1"/>
          <p:nvPr/>
        </p:nvSpPr>
        <p:spPr>
          <a:xfrm>
            <a:off x="3404449" y="4409584"/>
            <a:ext cx="20941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90000"/>
                    <a:lumOff val="10000"/>
                  </a:schemeClr>
                </a:solidFill>
              </a:rPr>
              <a:t>TG:</a:t>
            </a:r>
            <a:r>
              <a:rPr lang="ru-RU" dirty="0">
                <a:solidFill>
                  <a:schemeClr val="accent1">
                    <a:lumMod val="90000"/>
                    <a:lumOff val="10000"/>
                  </a:schemeClr>
                </a:solidFill>
              </a:rPr>
              <a:t> </a:t>
            </a:r>
            <a:r>
              <a:rPr lang="en-US" dirty="0">
                <a:solidFill>
                  <a:schemeClr val="accent1">
                    <a:lumMod val="90000"/>
                    <a:lumOff val="10000"/>
                  </a:schemeClr>
                </a:solidFill>
              </a:rPr>
              <a:t>@maxlyara1</a:t>
            </a:r>
            <a:endParaRPr lang="ru-RU" dirty="0">
              <a:solidFill>
                <a:schemeClr val="accent1">
                  <a:lumMod val="90000"/>
                  <a:lumOff val="10000"/>
                </a:schemeClr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echnology Market Research Pitch Deck by Slidesgo">
  <a:themeElements>
    <a:clrScheme name="Simple Light">
      <a:dk1>
        <a:srgbClr val="FFFFFF"/>
      </a:dk1>
      <a:lt1>
        <a:srgbClr val="00CADA"/>
      </a:lt1>
      <a:dk2>
        <a:srgbClr val="110E24"/>
      </a:dk2>
      <a:lt2>
        <a:srgbClr val="46406B"/>
      </a:lt2>
      <a:accent1>
        <a:srgbClr val="69639C"/>
      </a:accent1>
      <a:accent2>
        <a:srgbClr val="AFAFB6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Документ" ma:contentTypeID="0x010100DA64A2B88BE2634B962F3388A47FA80F" ma:contentTypeVersion="12" ma:contentTypeDescription="Создание документа." ma:contentTypeScope="" ma:versionID="011f4ea68d2b340bd55d1d80787acd60">
  <xsd:schema xmlns:xsd="http://www.w3.org/2001/XMLSchema" xmlns:xs="http://www.w3.org/2001/XMLSchema" xmlns:p="http://schemas.microsoft.com/office/2006/metadata/properties" xmlns:ns3="32a1564d-a936-4952-8506-5cbf552f3b5c" xmlns:ns4="3f2b2f21-882c-432e-8a60-ef2806692f7d" targetNamespace="http://schemas.microsoft.com/office/2006/metadata/properties" ma:root="true" ma:fieldsID="a565972f2404684a292bc7c43b54c52d" ns3:_="" ns4:_="">
    <xsd:import namespace="32a1564d-a936-4952-8506-5cbf552f3b5c"/>
    <xsd:import namespace="3f2b2f21-882c-432e-8a60-ef2806692f7d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4:SharedWithUsers" minOccurs="0"/>
                <xsd:element ref="ns4:SharedWithDetails" minOccurs="0"/>
                <xsd:element ref="ns4:SharingHintHash" minOccurs="0"/>
                <xsd:element ref="ns3:_activity" minOccurs="0"/>
                <xsd:element ref="ns3:MediaServiceSearchProperties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a1564d-a936-4952-8506-5cbf552f3b5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_activity" ma:index="17" nillable="true" ma:displayName="_activity" ma:hidden="true" ma:internalName="_activity">
      <xsd:simpleType>
        <xsd:restriction base="dms:Note"/>
      </xsd:simpleType>
    </xsd:element>
    <xsd:element name="MediaServiceSearchProperties" ma:index="18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9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f2b2f21-882c-432e-8a60-ef2806692f7d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Общий доступ с использованием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Совместно с подробностями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6" nillable="true" ma:displayName="Хэш подсказки о совместном доступе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Тип контента"/>
        <xsd:element ref="dc:title" minOccurs="0" maxOccurs="1" ma:index="4" ma:displayName="Название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32a1564d-a936-4952-8506-5cbf552f3b5c" xsi:nil="true"/>
  </documentManagement>
</p:properties>
</file>

<file path=customXml/itemProps1.xml><?xml version="1.0" encoding="utf-8"?>
<ds:datastoreItem xmlns:ds="http://schemas.openxmlformats.org/officeDocument/2006/customXml" ds:itemID="{130B7F3C-C046-4928-B432-1952E4B8B63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39C281A-8D00-4134-9DD1-5C095B5E849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2a1564d-a936-4952-8506-5cbf552f3b5c"/>
    <ds:schemaRef ds:uri="3f2b2f21-882c-432e-8a60-ef2806692f7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B0E30E3-5D72-4368-893F-2B94B2EF2D6E}">
  <ds:schemaRefs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www.w3.org/XML/1998/namespace"/>
    <ds:schemaRef ds:uri="http://schemas.microsoft.com/office/2006/documentManagement/types"/>
    <ds:schemaRef ds:uri="3f2b2f21-882c-432e-8a60-ef2806692f7d"/>
    <ds:schemaRef ds:uri="http://schemas.microsoft.com/office/infopath/2007/PartnerControls"/>
    <ds:schemaRef ds:uri="32a1564d-a936-4952-8506-5cbf552f3b5c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398</TotalTime>
  <Words>170</Words>
  <Application>Microsoft Macintosh PowerPoint</Application>
  <PresentationFormat>Экран (16:9)</PresentationFormat>
  <Paragraphs>37</Paragraphs>
  <Slides>9</Slides>
  <Notes>9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7" baseType="lpstr">
      <vt:lpstr>Raleway ExtraBold</vt:lpstr>
      <vt:lpstr>Nunito Light</vt:lpstr>
      <vt:lpstr>Anaheim</vt:lpstr>
      <vt:lpstr>Arial</vt:lpstr>
      <vt:lpstr>Raleway Black</vt:lpstr>
      <vt:lpstr>Wingdings</vt:lpstr>
      <vt:lpstr>Hanken Grotesk</vt:lpstr>
      <vt:lpstr>Technology Market Research Pitch Deck by Slidesgo</vt:lpstr>
      <vt:lpstr>Предсказание отказов оборудования</vt:lpstr>
      <vt:lpstr>Проблематика</vt:lpstr>
      <vt:lpstr>Решение и Прототип</vt:lpstr>
      <vt:lpstr>Инструменты</vt:lpstr>
      <vt:lpstr>Киллер-фича</vt:lpstr>
      <vt:lpstr>Предобработка данных</vt:lpstr>
      <vt:lpstr>Предобработка данных</vt:lpstr>
      <vt:lpstr>Масштабируемость</vt:lpstr>
      <vt:lpstr>ikanam_chipi_chipi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Аделя Сабирова</dc:creator>
  <cp:lastModifiedBy>Lyara, Maksim</cp:lastModifiedBy>
  <cp:revision>7</cp:revision>
  <dcterms:modified xsi:type="dcterms:W3CDTF">2024-09-08T04:14:42Z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0x010100DA64A2B88BE2634B962F3388A47FA80F</vt:lpwstr>
  </property>
</Properties>
</file>